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7.xml" ContentType="application/vnd.openxmlformats-officedocument.presentationml.notesSlide+xml"/>
  <Override PartName="/ppt/tags/tag14.xml" ContentType="application/vnd.openxmlformats-officedocument.presentationml.tags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notesSlides/notesSlide9.xml" ContentType="application/vnd.openxmlformats-officedocument.presentationml.notesSlide+xml"/>
  <Override PartName="/ppt/tags/tag16.xml" ContentType="application/vnd.openxmlformats-officedocument.presentationml.tags+xml"/>
  <Override PartName="/ppt/notesSlides/notesSlide10.xml" ContentType="application/vnd.openxmlformats-officedocument.presentationml.notesSlide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3"/>
  </p:notesMasterIdLst>
  <p:sldIdLst>
    <p:sldId id="2571" r:id="rId2"/>
    <p:sldId id="1930" r:id="rId3"/>
    <p:sldId id="2550" r:id="rId4"/>
    <p:sldId id="2552" r:id="rId5"/>
    <p:sldId id="2557" r:id="rId6"/>
    <p:sldId id="1935" r:id="rId7"/>
    <p:sldId id="1936" r:id="rId8"/>
    <p:sldId id="2573" r:id="rId9"/>
    <p:sldId id="2574" r:id="rId10"/>
    <p:sldId id="1937" r:id="rId11"/>
    <p:sldId id="1938" r:id="rId12"/>
    <p:sldId id="2575" r:id="rId13"/>
    <p:sldId id="2576" r:id="rId14"/>
    <p:sldId id="2577" r:id="rId15"/>
    <p:sldId id="2578" r:id="rId16"/>
    <p:sldId id="2569" r:id="rId17"/>
    <p:sldId id="2570" r:id="rId18"/>
    <p:sldId id="2572" r:id="rId19"/>
    <p:sldId id="2565" r:id="rId20"/>
    <p:sldId id="2564" r:id="rId21"/>
    <p:sldId id="2567" r:id="rId22"/>
  </p:sldIdLst>
  <p:sldSz cx="162575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91D4FC2-707A-094F-BE09-12E7C027CA85}">
          <p14:sldIdLst>
            <p14:sldId id="2571"/>
            <p14:sldId id="1930"/>
            <p14:sldId id="2550"/>
            <p14:sldId id="2552"/>
            <p14:sldId id="2557"/>
            <p14:sldId id="1935"/>
            <p14:sldId id="1936"/>
            <p14:sldId id="2573"/>
            <p14:sldId id="2574"/>
            <p14:sldId id="1937"/>
            <p14:sldId id="1938"/>
            <p14:sldId id="2575"/>
            <p14:sldId id="2576"/>
            <p14:sldId id="2577"/>
            <p14:sldId id="2578"/>
            <p14:sldId id="2569"/>
            <p14:sldId id="2570"/>
            <p14:sldId id="2572"/>
            <p14:sldId id="2565"/>
            <p14:sldId id="2564"/>
            <p14:sldId id="25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5200"/>
    <a:srgbClr val="941100"/>
    <a:srgbClr val="D883FF"/>
    <a:srgbClr val="FFFC00"/>
    <a:srgbClr val="FFD5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96"/>
    <p:restoredTop sz="94587"/>
  </p:normalViewPr>
  <p:slideViewPr>
    <p:cSldViewPr snapToGrid="0" snapToObjects="1">
      <p:cViewPr varScale="1">
        <p:scale>
          <a:sx n="83" d="100"/>
          <a:sy n="83" d="100"/>
        </p:scale>
        <p:origin x="79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9615BC-E9EF-AE42-8BC5-BCC44D06562C}" type="datetimeFigureOut">
              <a:rPr lang="en-US" smtClean="0"/>
              <a:t>12/27/25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07949A-A059-A544-B496-FFAA4A5272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740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FC3E3-72D2-D1D3-90EA-0551A9A14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547C74-2D79-3FB3-E9CA-451DA357B4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FFDA82-77AC-50B6-666F-076075A237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FD44E6-444B-BD6A-B74F-C4798D8AC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39350B-523A-F943-A6AC-03961A25011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64021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533B9C-68AC-FAA6-F015-28988C59A8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D37112-F31A-596D-25E7-6056A42803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F67094-FD98-B2A4-E989-7B2D22556D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E48637-CCD6-44F7-AA89-117036D881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B7A881-CFF6-A84C-8771-DC7B750A400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9834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B7A881-CFF6-A84C-8771-DC7B750A400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18077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BF8489-AF79-F1F7-C392-B60F73C56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E43419-40A2-78D1-1969-0304DB6A08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66C2A9-F130-BF9D-8E40-D9DF8340DF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97A70F-CF5E-AE98-E424-E3AB95F658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B7A881-CFF6-A84C-8771-DC7B750A400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95961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F1BEB9-3DEE-9C88-6C3B-1DFD6FA60B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0BAB9D-91FA-0867-3094-DCB9D8DBDE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0541F1-308C-48D8-02CC-406B380593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107659-19C9-ECE6-7E57-FDCFEB8A3E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B7A881-CFF6-A84C-8771-DC7B750A400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33171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F91819-F874-A75A-AE0A-E3B5193B1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8E23D44-4785-AE9F-C22C-F540AF04C5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2767B1-39E1-AEFD-EF81-0EE70CA6BE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2E69F0-13EE-10EB-33DB-A48E59A3F8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B7A881-CFF6-A84C-8771-DC7B750A400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45601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D8552A-9EA5-21DD-2449-4244BFA034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66831A-904B-4E06-E3DC-5E6580DAD8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692EF2E-6BB7-EBC7-BE05-A994E9E880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820F45-51C5-5C38-F2B2-E796C9B031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B7A881-CFF6-A84C-8771-DC7B750A400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90052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54903-0F0B-CF1F-6BF9-C0323D09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6C002F-3F0F-57B3-C8A7-7B15D165B8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5E48AD-5415-7FB7-7824-E7BF2C9906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E5ACC0-77C9-89D7-F125-E291798EB0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B7A881-CFF6-A84C-8771-DC7B750A400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61525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F7BB0A-09DA-861D-0A11-4FE810191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5A4771-CC4A-6D6E-F01B-20E0B1A6A1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659D7D-6EC8-EF6B-3011-0291E3823A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E682E7-1A7E-A2A0-4338-A9072443A5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B7A881-CFF6-A84C-8771-DC7B750A400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28711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945D54-E66E-BCEC-2B76-A47EC35A32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0FC1D6-1960-7538-00E2-89FCE2DC5E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1FA096F-5B9B-2100-168D-DD2EB5155F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A168BB-164C-E97D-CF90-FBF293F1B8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B7A881-CFF6-A84C-8771-DC7B750A400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1601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2199" y="1496484"/>
            <a:ext cx="12193191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199" y="4802717"/>
            <a:ext cx="12193191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7EE2C-D8AB-E245-B9BC-657D29447FB8}" type="datetimeFigureOut">
              <a:rPr lang="en-US" smtClean="0"/>
              <a:t>12/27/25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4C66F-3D03-5549-8B78-2642DEC8F6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409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7EE2C-D8AB-E245-B9BC-657D29447FB8}" type="datetimeFigureOut">
              <a:rPr lang="en-US" smtClean="0"/>
              <a:t>12/27/25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4C66F-3D03-5549-8B78-2642DEC8F6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372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34337" y="486834"/>
            <a:ext cx="3505542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709" y="486834"/>
            <a:ext cx="10313407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7EE2C-D8AB-E245-B9BC-657D29447FB8}" type="datetimeFigureOut">
              <a:rPr lang="en-US" smtClean="0"/>
              <a:t>12/27/25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4C66F-3D03-5549-8B78-2642DEC8F6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22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7EE2C-D8AB-E245-B9BC-657D29447FB8}" type="datetimeFigureOut">
              <a:rPr lang="en-US" smtClean="0"/>
              <a:t>12/27/25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4C66F-3D03-5549-8B78-2642DEC8F6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104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9242" y="2279652"/>
            <a:ext cx="1402217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9242" y="6119285"/>
            <a:ext cx="1402217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7EE2C-D8AB-E245-B9BC-657D29447FB8}" type="datetimeFigureOut">
              <a:rPr lang="en-US" smtClean="0"/>
              <a:t>12/27/25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4C66F-3D03-5549-8B78-2642DEC8F6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3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709" y="2434167"/>
            <a:ext cx="6909475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30404" y="2434167"/>
            <a:ext cx="6909475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7EE2C-D8AB-E245-B9BC-657D29447FB8}" type="datetimeFigureOut">
              <a:rPr lang="en-US" smtClean="0"/>
              <a:t>12/27/25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4C66F-3D03-5549-8B78-2642DEC8F6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100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486834"/>
            <a:ext cx="14022170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827" y="2241551"/>
            <a:ext cx="687772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9827" y="3340100"/>
            <a:ext cx="6877721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30404" y="2241551"/>
            <a:ext cx="6911592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30404" y="3340100"/>
            <a:ext cx="6911592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7EE2C-D8AB-E245-B9BC-657D29447FB8}" type="datetimeFigureOut">
              <a:rPr lang="en-US" smtClean="0"/>
              <a:t>12/27/25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4C66F-3D03-5549-8B78-2642DEC8F6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748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7EE2C-D8AB-E245-B9BC-657D29447FB8}" type="datetimeFigureOut">
              <a:rPr lang="en-US" smtClean="0"/>
              <a:t>12/27/25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4C66F-3D03-5549-8B78-2642DEC8F6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468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7EE2C-D8AB-E245-B9BC-657D29447FB8}" type="datetimeFigureOut">
              <a:rPr lang="en-US" smtClean="0"/>
              <a:t>12/27/25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4C66F-3D03-5549-8B78-2642DEC8F6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09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609600"/>
            <a:ext cx="5243495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1592" y="1316567"/>
            <a:ext cx="8230404" cy="64981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827" y="2743200"/>
            <a:ext cx="5243495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7EE2C-D8AB-E245-B9BC-657D29447FB8}" type="datetimeFigureOut">
              <a:rPr lang="en-US" smtClean="0"/>
              <a:t>12/27/25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4C66F-3D03-5549-8B78-2642DEC8F6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071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609600"/>
            <a:ext cx="5243495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11592" y="1316567"/>
            <a:ext cx="8230404" cy="6498167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827" y="2743200"/>
            <a:ext cx="5243495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7EE2C-D8AB-E245-B9BC-657D29447FB8}" type="datetimeFigureOut">
              <a:rPr lang="en-US" smtClean="0"/>
              <a:t>12/27/25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4C66F-3D03-5549-8B78-2642DEC8F6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130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709" y="486834"/>
            <a:ext cx="1402217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709" y="2434167"/>
            <a:ext cx="1402217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709" y="8475134"/>
            <a:ext cx="365795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17EE2C-D8AB-E245-B9BC-657D29447FB8}" type="datetimeFigureOut">
              <a:rPr lang="en-US" smtClean="0"/>
              <a:t>12/27/25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85326" y="8475134"/>
            <a:ext cx="5486936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1922" y="8475134"/>
            <a:ext cx="365795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4C66F-3D03-5549-8B78-2642DEC8F6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62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20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21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24.png"/><Relationship Id="rId5" Type="http://schemas.openxmlformats.org/officeDocument/2006/relationships/hyperlink" Target="https://www.youtube.com/watch?v=2zk2tyEM9i8" TargetMode="Externa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4.xml"/><Relationship Id="rId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7BFB6C-A427-1FC8-E378-8BBD627E8B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A2FD126-4D6F-ECEA-0533-0639EA33DC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794" y="448"/>
            <a:ext cx="16256000" cy="9143107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1CBBBE0-9955-9E50-4D0C-EC5A4469AC2E}"/>
              </a:ext>
            </a:extLst>
          </p:cNvPr>
          <p:cNvSpPr/>
          <p:nvPr/>
        </p:nvSpPr>
        <p:spPr>
          <a:xfrm>
            <a:off x="256771" y="400050"/>
            <a:ext cx="15744046" cy="3695699"/>
          </a:xfrm>
          <a:prstGeom prst="roundRect">
            <a:avLst>
              <a:gd name="adj" fmla="val 3479"/>
            </a:avLst>
          </a:prstGeom>
          <a:solidFill>
            <a:schemeClr val="dk1">
              <a:alpha val="44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16145A3-034E-9FB8-EA78-9BAC4380522D}"/>
              </a:ext>
            </a:extLst>
          </p:cNvPr>
          <p:cNvSpPr txBox="1"/>
          <p:nvPr/>
        </p:nvSpPr>
        <p:spPr>
          <a:xfrm>
            <a:off x="518419" y="799349"/>
            <a:ext cx="15217573" cy="2708434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500" b="1" i="1">
                <a:ln w="73025">
                  <a:solidFill>
                    <a:prstClr val="black"/>
                  </a:solidFill>
                </a:ln>
                <a:solidFill>
                  <a:prstClr val="white"/>
                </a:solidFill>
                <a:latin typeface="Impact" panose="020B0806030902050204" pitchFamily="34" charset="0"/>
                <a:ea typeface="STHupo" panose="02010800040101010101" pitchFamily="2" charset="-122"/>
                <a:cs typeface="Phosphate Inline" panose="02000506050000020004" pitchFamily="2" charset="77"/>
              </a:defRPr>
            </a:lvl1pPr>
          </a:lstStyle>
          <a:p>
            <a:r>
              <a:rPr lang="en-US" sz="7200" i="0" cap="small" dirty="0">
                <a:ln w="12700">
                  <a:solidFill>
                    <a:prstClr val="black"/>
                  </a:solidFill>
                </a:ln>
                <a:effectLst>
                  <a:outerShdw blurRad="88900" dist="25400" dir="5400000" algn="ctr" rotWithShape="0">
                    <a:srgbClr val="000000">
                      <a:alpha val="70000"/>
                    </a:srgbClr>
                  </a:outerShdw>
                </a:effectLst>
                <a:latin typeface="Georgia" panose="02040502050405020303" pitchFamily="18" charset="0"/>
                <a:cs typeface="FrankRuehl" panose="020E0503060101010101" pitchFamily="34" charset="-79"/>
              </a:rPr>
              <a:t>NOTHING OR EVERYTHING: </a:t>
            </a:r>
          </a:p>
          <a:p>
            <a:r>
              <a:rPr lang="en-US" sz="5400" i="0" cap="small" dirty="0">
                <a:ln w="12700">
                  <a:noFill/>
                </a:ln>
                <a:effectLst>
                  <a:outerShdw blurRad="88900" dist="25400" dir="5400000" algn="ctr" rotWithShape="0">
                    <a:srgbClr val="000000">
                      <a:alpha val="70000"/>
                    </a:srgbClr>
                  </a:outerShdw>
                </a:effectLst>
                <a:latin typeface="Georgia" panose="02040502050405020303" pitchFamily="18" charset="0"/>
                <a:cs typeface="FrankRuehl" panose="020E0503060101010101" pitchFamily="34" charset="-79"/>
              </a:rPr>
              <a:t>THE TRUTH ABOUT OUR WORTH </a:t>
            </a:r>
          </a:p>
          <a:p>
            <a:r>
              <a:rPr lang="en-US" sz="4400" i="0" cap="small" dirty="0">
                <a:ln w="12700">
                  <a:noFill/>
                </a:ln>
                <a:effectLst>
                  <a:outerShdw blurRad="88900" dist="25400" dir="5400000" algn="ctr" rotWithShape="0">
                    <a:srgbClr val="000000">
                      <a:alpha val="70000"/>
                    </a:srgbClr>
                  </a:outerShdw>
                </a:effectLst>
                <a:latin typeface="Georgia" panose="02040502050405020303" pitchFamily="18" charset="0"/>
                <a:cs typeface="FrankRuehl" panose="020E0503060101010101" pitchFamily="34" charset="-79"/>
              </a:rPr>
              <a:t>(MOSES 1:1-11, 27-39)</a:t>
            </a:r>
            <a:endParaRPr lang="en-US" sz="5400" i="0" cap="small" dirty="0">
              <a:ln w="12700">
                <a:noFill/>
              </a:ln>
              <a:effectLst>
                <a:outerShdw blurRad="88900" dist="25400" dir="5400000" algn="ctr" rotWithShape="0">
                  <a:srgbClr val="000000">
                    <a:alpha val="70000"/>
                  </a:srgbClr>
                </a:outerShdw>
              </a:effectLst>
              <a:latin typeface="Georgia" panose="02040502050405020303" pitchFamily="18" charset="0"/>
              <a:cs typeface="FrankRuehl" panose="020E0503060101010101" pitchFamily="34" charset="-79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D9D4CA-77A7-A33D-A7EC-140011CD348F}"/>
              </a:ext>
            </a:extLst>
          </p:cNvPr>
          <p:cNvSpPr txBox="1"/>
          <p:nvPr/>
        </p:nvSpPr>
        <p:spPr>
          <a:xfrm>
            <a:off x="837854" y="5628251"/>
            <a:ext cx="15162963" cy="1569532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500" b="1" i="1">
                <a:ln w="73025">
                  <a:solidFill>
                    <a:prstClr val="black"/>
                  </a:solidFill>
                </a:ln>
                <a:solidFill>
                  <a:prstClr val="white"/>
                </a:solidFill>
                <a:latin typeface="Impact" panose="020B0806030902050204" pitchFamily="34" charset="0"/>
                <a:ea typeface="STHupo" panose="02010800040101010101" pitchFamily="2" charset="-122"/>
                <a:cs typeface="Phosphate Inline" panose="02000506050000020004" pitchFamily="2" charset="77"/>
              </a:defRPr>
            </a:lvl1pPr>
          </a:lstStyle>
          <a:p>
            <a:r>
              <a:rPr lang="en-US" sz="9599" i="0" cap="small" dirty="0">
                <a:ln w="12700">
                  <a:solidFill>
                    <a:prstClr val="black"/>
                  </a:solidFill>
                </a:ln>
                <a:effectLst>
                  <a:outerShdw blurRad="88900" dist="25400" dir="5400000" algn="ctr" rotWithShape="0">
                    <a:srgbClr val="000000">
                      <a:alpha val="70000"/>
                    </a:srgbClr>
                  </a:outerShdw>
                </a:effectLst>
                <a:latin typeface="Georgia" panose="02040502050405020303" pitchFamily="18" charset="0"/>
                <a:cs typeface="FrankRuehl" panose="020E0503060101010101" pitchFamily="34" charset="-79"/>
              </a:rPr>
              <a:t>Lesson #1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521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3FBEA99-7E7A-3A4F-8162-2A2E6ED5DFE8}"/>
              </a:ext>
            </a:extLst>
          </p:cNvPr>
          <p:cNvSpPr/>
          <p:nvPr/>
        </p:nvSpPr>
        <p:spPr>
          <a:xfrm>
            <a:off x="0" y="-5547360"/>
            <a:ext cx="16257588" cy="92333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355862" marR="0" lvl="0" indent="-355862" algn="ctr" defTabSz="94896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Moses 1, Abraham 3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6D5AE7C-3990-434B-A3CC-D7D306CF32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329308" y="1017654"/>
            <a:ext cx="7705346" cy="84483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B3B966D-D7A0-2447-BD39-B3E4831F27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762116" y="1042275"/>
            <a:ext cx="8059758" cy="86160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862BA29-665A-854D-99F4-C2038D4EF92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7641" y="1017653"/>
            <a:ext cx="7567193" cy="81457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7F2A1A-FF39-3D42-A73C-0E10FF1DFAA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64834" y="1009231"/>
            <a:ext cx="7562596" cy="81541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F3E848-1100-2448-BD42-6A80C131830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27430" y="1009230"/>
            <a:ext cx="7574193" cy="81541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A62A6B7-6EE7-2C4D-A080-13FFC41D39F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0026" y="1009228"/>
            <a:ext cx="7473673" cy="81541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8E750BF-C959-7A4A-A0B2-4ECB98676C1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63699" y="1009225"/>
            <a:ext cx="7661689" cy="813477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383233EC-26E2-2647-81F5-CA8B6E1E63C5}"/>
              </a:ext>
            </a:extLst>
          </p:cNvPr>
          <p:cNvGrpSpPr/>
          <p:nvPr/>
        </p:nvGrpSpPr>
        <p:grpSpPr>
          <a:xfrm>
            <a:off x="-10673451" y="504340"/>
            <a:ext cx="3896132" cy="431668"/>
            <a:chOff x="201965" y="482772"/>
            <a:chExt cx="3896132" cy="43166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DA575F8E-D9A0-EA42-BA61-B2D7E07DCBF1}"/>
                </a:ext>
              </a:extLst>
            </p:cNvPr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809D532-01FD-7B45-87B8-85BAA21BD38E}"/>
                </a:ext>
              </a:extLst>
            </p:cNvPr>
            <p:cNvSpPr/>
            <p:nvPr/>
          </p:nvSpPr>
          <p:spPr>
            <a:xfrm>
              <a:off x="686914" y="498551"/>
              <a:ext cx="341118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 w="3175"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 pitchFamily="2" charset="0"/>
                  <a:ea typeface="+mn-ea"/>
                  <a:cs typeface="+mn-cs"/>
                </a:rPr>
                <a:t>What we learn about God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6FF9FC8-2145-594A-AFD6-0720EAF7E248}"/>
              </a:ext>
            </a:extLst>
          </p:cNvPr>
          <p:cNvGrpSpPr/>
          <p:nvPr/>
        </p:nvGrpSpPr>
        <p:grpSpPr>
          <a:xfrm>
            <a:off x="-6869285" y="488561"/>
            <a:ext cx="3804166" cy="431668"/>
            <a:chOff x="201965" y="482772"/>
            <a:chExt cx="3804166" cy="431668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3AC9DF1-AE13-DE41-9CA8-5DC46FA94F97}"/>
                </a:ext>
              </a:extLst>
            </p:cNvPr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EC42556-737F-8145-87E1-256EDA60BAA6}"/>
                </a:ext>
              </a:extLst>
            </p:cNvPr>
            <p:cNvSpPr/>
            <p:nvPr/>
          </p:nvSpPr>
          <p:spPr>
            <a:xfrm>
              <a:off x="686915" y="498551"/>
              <a:ext cx="33192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 w="3175"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 pitchFamily="2" charset="0"/>
                  <a:ea typeface="+mn-ea"/>
                  <a:cs typeface="+mn-cs"/>
                </a:rPr>
                <a:t>What we learn about Man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874708D7-6AC0-4740-A2B2-F228ED5D759E}"/>
              </a:ext>
            </a:extLst>
          </p:cNvPr>
          <p:cNvSpPr/>
          <p:nvPr/>
        </p:nvSpPr>
        <p:spPr>
          <a:xfrm>
            <a:off x="-10604270" y="19483"/>
            <a:ext cx="3377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 w="3175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1’s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638FFCB-2985-2948-B516-6C0EA7186A57}"/>
              </a:ext>
            </a:extLst>
          </p:cNvPr>
          <p:cNvSpPr/>
          <p:nvPr/>
        </p:nvSpPr>
        <p:spPr>
          <a:xfrm>
            <a:off x="-6742143" y="27372"/>
            <a:ext cx="3377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 w="3175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2’s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A859C26-5DC3-F547-97D3-66BC6812D532}"/>
              </a:ext>
            </a:extLst>
          </p:cNvPr>
          <p:cNvSpPr/>
          <p:nvPr/>
        </p:nvSpPr>
        <p:spPr>
          <a:xfrm>
            <a:off x="-10692501" y="6236356"/>
            <a:ext cx="3356280" cy="15229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8B9DBDC3-744A-7B4A-A1F5-4C2A95CD1CFA}"/>
              </a:ext>
            </a:extLst>
          </p:cNvPr>
          <p:cNvSpPr/>
          <p:nvPr/>
        </p:nvSpPr>
        <p:spPr>
          <a:xfrm>
            <a:off x="-10855232" y="6454542"/>
            <a:ext cx="1049080" cy="15229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50C9CFC9-B6DE-584B-8DBE-3B4A9BF0804B}"/>
              </a:ext>
            </a:extLst>
          </p:cNvPr>
          <p:cNvSpPr/>
          <p:nvPr/>
        </p:nvSpPr>
        <p:spPr>
          <a:xfrm>
            <a:off x="-10279935" y="6962138"/>
            <a:ext cx="2260542" cy="160181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4EC7E3DE-7E1C-4347-ACCF-1B959C7BF611}"/>
              </a:ext>
            </a:extLst>
          </p:cNvPr>
          <p:cNvSpPr/>
          <p:nvPr/>
        </p:nvSpPr>
        <p:spPr>
          <a:xfrm>
            <a:off x="-8915681" y="7159377"/>
            <a:ext cx="1579460" cy="15229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03AED6AA-C002-274F-9374-694F6D6CC8DD}"/>
              </a:ext>
            </a:extLst>
          </p:cNvPr>
          <p:cNvSpPr/>
          <p:nvPr/>
        </p:nvSpPr>
        <p:spPr>
          <a:xfrm>
            <a:off x="-7139418" y="4511273"/>
            <a:ext cx="885763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28E1AFE6-7D64-7444-AE53-1E72A687A3C0}"/>
              </a:ext>
            </a:extLst>
          </p:cNvPr>
          <p:cNvSpPr/>
          <p:nvPr/>
        </p:nvSpPr>
        <p:spPr>
          <a:xfrm>
            <a:off x="-5799391" y="4524354"/>
            <a:ext cx="732035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D177CB53-A91D-534D-9C6E-65A422DD2C77}"/>
              </a:ext>
            </a:extLst>
          </p:cNvPr>
          <p:cNvSpPr/>
          <p:nvPr/>
        </p:nvSpPr>
        <p:spPr>
          <a:xfrm>
            <a:off x="-7133463" y="5428571"/>
            <a:ext cx="3266231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D8D5C4C8-5275-F547-9D12-831B6E2AE0E5}"/>
              </a:ext>
            </a:extLst>
          </p:cNvPr>
          <p:cNvSpPr/>
          <p:nvPr/>
        </p:nvSpPr>
        <p:spPr>
          <a:xfrm>
            <a:off x="-7133463" y="5618614"/>
            <a:ext cx="3266231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5AC92B12-0E69-A444-860C-F8189ED102D6}"/>
              </a:ext>
            </a:extLst>
          </p:cNvPr>
          <p:cNvSpPr/>
          <p:nvPr/>
        </p:nvSpPr>
        <p:spPr>
          <a:xfrm>
            <a:off x="-4338542" y="7411656"/>
            <a:ext cx="576425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FCAC3809-2BA5-4C47-B016-42B7771F8C8C}"/>
              </a:ext>
            </a:extLst>
          </p:cNvPr>
          <p:cNvSpPr/>
          <p:nvPr/>
        </p:nvSpPr>
        <p:spPr>
          <a:xfrm>
            <a:off x="-7157498" y="7577938"/>
            <a:ext cx="3395381" cy="178299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F81B831C-69A2-6C45-898B-537876EE973F}"/>
              </a:ext>
            </a:extLst>
          </p:cNvPr>
          <p:cNvSpPr/>
          <p:nvPr/>
        </p:nvSpPr>
        <p:spPr>
          <a:xfrm>
            <a:off x="-7146401" y="7765072"/>
            <a:ext cx="608967" cy="17829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C24A361E-43A7-284F-9FF9-1375FCC08052}"/>
              </a:ext>
            </a:extLst>
          </p:cNvPr>
          <p:cNvSpPr/>
          <p:nvPr/>
        </p:nvSpPr>
        <p:spPr>
          <a:xfrm>
            <a:off x="-1928724" y="1479932"/>
            <a:ext cx="2152539" cy="185951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BE027F40-C2D2-3D4F-B706-F433D354215D}"/>
              </a:ext>
            </a:extLst>
          </p:cNvPr>
          <p:cNvSpPr/>
          <p:nvPr/>
        </p:nvSpPr>
        <p:spPr>
          <a:xfrm>
            <a:off x="-3232423" y="1700620"/>
            <a:ext cx="388418" cy="147560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F6879209-E388-E946-9E67-AC162109765F}"/>
              </a:ext>
            </a:extLst>
          </p:cNvPr>
          <p:cNvSpPr/>
          <p:nvPr/>
        </p:nvSpPr>
        <p:spPr>
          <a:xfrm>
            <a:off x="-2917694" y="1870524"/>
            <a:ext cx="1478362" cy="15746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7D31F916-08DB-6C4B-A1F7-693FE4CC0D14}"/>
              </a:ext>
            </a:extLst>
          </p:cNvPr>
          <p:cNvSpPr/>
          <p:nvPr/>
        </p:nvSpPr>
        <p:spPr>
          <a:xfrm>
            <a:off x="-2398377" y="5749949"/>
            <a:ext cx="2622191" cy="181368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85A317ED-AC7E-704C-8122-26BB9CCF5699}"/>
              </a:ext>
            </a:extLst>
          </p:cNvPr>
          <p:cNvSpPr/>
          <p:nvPr/>
        </p:nvSpPr>
        <p:spPr>
          <a:xfrm>
            <a:off x="-3239820" y="5922757"/>
            <a:ext cx="2107397" cy="181368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C285512D-1F0E-354F-ABA6-37818BC5B717}"/>
              </a:ext>
            </a:extLst>
          </p:cNvPr>
          <p:cNvSpPr/>
          <p:nvPr/>
        </p:nvSpPr>
        <p:spPr>
          <a:xfrm>
            <a:off x="-5539885" y="5073634"/>
            <a:ext cx="1672653" cy="162606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A45C70CD-484B-754D-AF61-0EE9CF409C8E}"/>
              </a:ext>
            </a:extLst>
          </p:cNvPr>
          <p:cNvSpPr/>
          <p:nvPr/>
        </p:nvSpPr>
        <p:spPr>
          <a:xfrm>
            <a:off x="-6567571" y="7039104"/>
            <a:ext cx="2099187" cy="178299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E9B72AD6-426B-7E47-9741-92A35F866FFB}"/>
              </a:ext>
            </a:extLst>
          </p:cNvPr>
          <p:cNvSpPr/>
          <p:nvPr/>
        </p:nvSpPr>
        <p:spPr>
          <a:xfrm>
            <a:off x="-2586652" y="4065838"/>
            <a:ext cx="2898711" cy="185951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D019FB2-0329-8D48-A36C-E3E75B61D38D}"/>
              </a:ext>
            </a:extLst>
          </p:cNvPr>
          <p:cNvSpPr/>
          <p:nvPr/>
        </p:nvSpPr>
        <p:spPr>
          <a:xfrm>
            <a:off x="-3214761" y="4271079"/>
            <a:ext cx="1286038" cy="185952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2" name="Rounded Rectangle 81">
            <a:extLst>
              <a:ext uri="{FF2B5EF4-FFF2-40B4-BE49-F238E27FC236}">
                <a16:creationId xmlns:a16="http://schemas.microsoft.com/office/drawing/2014/main" id="{3BA059A1-FCD6-CE4C-B64F-EC2F8AAE0E63}"/>
              </a:ext>
            </a:extLst>
          </p:cNvPr>
          <p:cNvSpPr/>
          <p:nvPr/>
        </p:nvSpPr>
        <p:spPr>
          <a:xfrm>
            <a:off x="8277567" y="3705834"/>
            <a:ext cx="3428644" cy="2658734"/>
          </a:xfrm>
          <a:prstGeom prst="roundRect">
            <a:avLst>
              <a:gd name="adj" fmla="val 5093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42426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3FBEA99-7E7A-3A4F-8162-2A2E6ED5DFE8}"/>
              </a:ext>
            </a:extLst>
          </p:cNvPr>
          <p:cNvSpPr/>
          <p:nvPr/>
        </p:nvSpPr>
        <p:spPr>
          <a:xfrm>
            <a:off x="0" y="-5547360"/>
            <a:ext cx="16257588" cy="92333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355862" marR="0" lvl="0" indent="-355862" algn="ctr" defTabSz="94896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Moses 1, Abraham 3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6D5AE7C-3990-434B-A3CC-D7D306CF32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621148" y="1017654"/>
            <a:ext cx="7705346" cy="84483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B3B966D-D7A0-2447-BD39-B3E4831F27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053956" y="1042275"/>
            <a:ext cx="8059758" cy="86160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862BA29-665A-854D-99F4-C2038D4EF92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801" y="1017653"/>
            <a:ext cx="7567193" cy="81457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7F2A1A-FF39-3D42-A73C-0E10FF1DFAA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2994" y="1009231"/>
            <a:ext cx="7562596" cy="81541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F3E848-1100-2448-BD42-6A80C131830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35590" y="1009230"/>
            <a:ext cx="7574193" cy="81541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A62A6B7-6EE7-2C4D-A080-13FFC41D39F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98186" y="1009228"/>
            <a:ext cx="7473673" cy="81541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8E750BF-C959-7A4A-A0B2-4ECB98676C1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71859" y="1009225"/>
            <a:ext cx="7661689" cy="813477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383233EC-26E2-2647-81F5-CA8B6E1E63C5}"/>
              </a:ext>
            </a:extLst>
          </p:cNvPr>
          <p:cNvGrpSpPr/>
          <p:nvPr/>
        </p:nvGrpSpPr>
        <p:grpSpPr>
          <a:xfrm>
            <a:off x="-13965291" y="504340"/>
            <a:ext cx="3896132" cy="431668"/>
            <a:chOff x="201965" y="482772"/>
            <a:chExt cx="3896132" cy="43166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DA575F8E-D9A0-EA42-BA61-B2D7E07DCBF1}"/>
                </a:ext>
              </a:extLst>
            </p:cNvPr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809D532-01FD-7B45-87B8-85BAA21BD38E}"/>
                </a:ext>
              </a:extLst>
            </p:cNvPr>
            <p:cNvSpPr/>
            <p:nvPr/>
          </p:nvSpPr>
          <p:spPr>
            <a:xfrm>
              <a:off x="686914" y="498551"/>
              <a:ext cx="341118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 w="3175"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 pitchFamily="2" charset="0"/>
                  <a:ea typeface="+mn-ea"/>
                  <a:cs typeface="+mn-cs"/>
                </a:rPr>
                <a:t>What we learn about God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6FF9FC8-2145-594A-AFD6-0720EAF7E248}"/>
              </a:ext>
            </a:extLst>
          </p:cNvPr>
          <p:cNvGrpSpPr/>
          <p:nvPr/>
        </p:nvGrpSpPr>
        <p:grpSpPr>
          <a:xfrm>
            <a:off x="-10161125" y="488561"/>
            <a:ext cx="3804166" cy="431668"/>
            <a:chOff x="201965" y="482772"/>
            <a:chExt cx="3804166" cy="431668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3AC9DF1-AE13-DE41-9CA8-5DC46FA94F97}"/>
                </a:ext>
              </a:extLst>
            </p:cNvPr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EC42556-737F-8145-87E1-256EDA60BAA6}"/>
                </a:ext>
              </a:extLst>
            </p:cNvPr>
            <p:cNvSpPr/>
            <p:nvPr/>
          </p:nvSpPr>
          <p:spPr>
            <a:xfrm>
              <a:off x="686915" y="498551"/>
              <a:ext cx="33192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 w="3175"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 pitchFamily="2" charset="0"/>
                  <a:ea typeface="+mn-ea"/>
                  <a:cs typeface="+mn-cs"/>
                </a:rPr>
                <a:t>What we learn about Man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874708D7-6AC0-4740-A2B2-F228ED5D759E}"/>
              </a:ext>
            </a:extLst>
          </p:cNvPr>
          <p:cNvSpPr/>
          <p:nvPr/>
        </p:nvSpPr>
        <p:spPr>
          <a:xfrm>
            <a:off x="-13896110" y="19483"/>
            <a:ext cx="3377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 w="3175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1’s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638FFCB-2985-2948-B516-6C0EA7186A57}"/>
              </a:ext>
            </a:extLst>
          </p:cNvPr>
          <p:cNvSpPr/>
          <p:nvPr/>
        </p:nvSpPr>
        <p:spPr>
          <a:xfrm>
            <a:off x="-10033983" y="27372"/>
            <a:ext cx="3377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 w="3175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2’s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0F6F0B7-8F0B-F449-9DCA-A03BDB10C6FA}"/>
              </a:ext>
            </a:extLst>
          </p:cNvPr>
          <p:cNvSpPr/>
          <p:nvPr/>
        </p:nvSpPr>
        <p:spPr>
          <a:xfrm>
            <a:off x="-10020755" y="8284855"/>
            <a:ext cx="693579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 w="3175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Study verses 1-23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A859C26-5DC3-F547-97D3-66BC6812D532}"/>
              </a:ext>
            </a:extLst>
          </p:cNvPr>
          <p:cNvSpPr/>
          <p:nvPr/>
        </p:nvSpPr>
        <p:spPr>
          <a:xfrm>
            <a:off x="-13984341" y="6236356"/>
            <a:ext cx="3356280" cy="15229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8B9DBDC3-744A-7B4A-A1F5-4C2A95CD1CFA}"/>
              </a:ext>
            </a:extLst>
          </p:cNvPr>
          <p:cNvSpPr/>
          <p:nvPr/>
        </p:nvSpPr>
        <p:spPr>
          <a:xfrm>
            <a:off x="-14147072" y="6454542"/>
            <a:ext cx="1049080" cy="15229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50C9CFC9-B6DE-584B-8DBE-3B4A9BF0804B}"/>
              </a:ext>
            </a:extLst>
          </p:cNvPr>
          <p:cNvSpPr/>
          <p:nvPr/>
        </p:nvSpPr>
        <p:spPr>
          <a:xfrm>
            <a:off x="-13571775" y="6962138"/>
            <a:ext cx="2260542" cy="160181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4EC7E3DE-7E1C-4347-ACCF-1B959C7BF611}"/>
              </a:ext>
            </a:extLst>
          </p:cNvPr>
          <p:cNvSpPr/>
          <p:nvPr/>
        </p:nvSpPr>
        <p:spPr>
          <a:xfrm>
            <a:off x="-12207521" y="7159377"/>
            <a:ext cx="1579460" cy="15229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03AED6AA-C002-274F-9374-694F6D6CC8DD}"/>
              </a:ext>
            </a:extLst>
          </p:cNvPr>
          <p:cNvSpPr/>
          <p:nvPr/>
        </p:nvSpPr>
        <p:spPr>
          <a:xfrm>
            <a:off x="-10431258" y="4511273"/>
            <a:ext cx="885763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28E1AFE6-7D64-7444-AE53-1E72A687A3C0}"/>
              </a:ext>
            </a:extLst>
          </p:cNvPr>
          <p:cNvSpPr/>
          <p:nvPr/>
        </p:nvSpPr>
        <p:spPr>
          <a:xfrm>
            <a:off x="-9091231" y="4524354"/>
            <a:ext cx="732035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D177CB53-A91D-534D-9C6E-65A422DD2C77}"/>
              </a:ext>
            </a:extLst>
          </p:cNvPr>
          <p:cNvSpPr/>
          <p:nvPr/>
        </p:nvSpPr>
        <p:spPr>
          <a:xfrm>
            <a:off x="-10425303" y="5428571"/>
            <a:ext cx="3266231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D8D5C4C8-5275-F547-9D12-831B6E2AE0E5}"/>
              </a:ext>
            </a:extLst>
          </p:cNvPr>
          <p:cNvSpPr/>
          <p:nvPr/>
        </p:nvSpPr>
        <p:spPr>
          <a:xfrm>
            <a:off x="-10425303" y="5618614"/>
            <a:ext cx="3266231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5AC92B12-0E69-A444-860C-F8189ED102D6}"/>
              </a:ext>
            </a:extLst>
          </p:cNvPr>
          <p:cNvSpPr/>
          <p:nvPr/>
        </p:nvSpPr>
        <p:spPr>
          <a:xfrm>
            <a:off x="-7630382" y="7411656"/>
            <a:ext cx="576425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FCAC3809-2BA5-4C47-B016-42B7771F8C8C}"/>
              </a:ext>
            </a:extLst>
          </p:cNvPr>
          <p:cNvSpPr/>
          <p:nvPr/>
        </p:nvSpPr>
        <p:spPr>
          <a:xfrm>
            <a:off x="-10449338" y="7577938"/>
            <a:ext cx="3395381" cy="178299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F81B831C-69A2-6C45-898B-537876EE973F}"/>
              </a:ext>
            </a:extLst>
          </p:cNvPr>
          <p:cNvSpPr/>
          <p:nvPr/>
        </p:nvSpPr>
        <p:spPr>
          <a:xfrm>
            <a:off x="-10438241" y="7765072"/>
            <a:ext cx="608967" cy="17829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C24A361E-43A7-284F-9FF9-1375FCC08052}"/>
              </a:ext>
            </a:extLst>
          </p:cNvPr>
          <p:cNvSpPr/>
          <p:nvPr/>
        </p:nvSpPr>
        <p:spPr>
          <a:xfrm>
            <a:off x="-5220564" y="1479932"/>
            <a:ext cx="2152539" cy="185951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BE027F40-C2D2-3D4F-B706-F433D354215D}"/>
              </a:ext>
            </a:extLst>
          </p:cNvPr>
          <p:cNvSpPr/>
          <p:nvPr/>
        </p:nvSpPr>
        <p:spPr>
          <a:xfrm>
            <a:off x="-6524263" y="1700620"/>
            <a:ext cx="388418" cy="147560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F6879209-E388-E946-9E67-AC162109765F}"/>
              </a:ext>
            </a:extLst>
          </p:cNvPr>
          <p:cNvSpPr/>
          <p:nvPr/>
        </p:nvSpPr>
        <p:spPr>
          <a:xfrm>
            <a:off x="-6209534" y="1870524"/>
            <a:ext cx="1478362" cy="15746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7D31F916-08DB-6C4B-A1F7-693FE4CC0D14}"/>
              </a:ext>
            </a:extLst>
          </p:cNvPr>
          <p:cNvSpPr/>
          <p:nvPr/>
        </p:nvSpPr>
        <p:spPr>
          <a:xfrm>
            <a:off x="-5690217" y="5749949"/>
            <a:ext cx="2622191" cy="181368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85A317ED-AC7E-704C-8122-26BB9CCF5699}"/>
              </a:ext>
            </a:extLst>
          </p:cNvPr>
          <p:cNvSpPr/>
          <p:nvPr/>
        </p:nvSpPr>
        <p:spPr>
          <a:xfrm>
            <a:off x="-6531660" y="5922757"/>
            <a:ext cx="2107397" cy="181368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C285512D-1F0E-354F-ABA6-37818BC5B717}"/>
              </a:ext>
            </a:extLst>
          </p:cNvPr>
          <p:cNvSpPr/>
          <p:nvPr/>
        </p:nvSpPr>
        <p:spPr>
          <a:xfrm>
            <a:off x="-8831725" y="5073634"/>
            <a:ext cx="1672653" cy="162606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A45C70CD-484B-754D-AF61-0EE9CF409C8E}"/>
              </a:ext>
            </a:extLst>
          </p:cNvPr>
          <p:cNvSpPr/>
          <p:nvPr/>
        </p:nvSpPr>
        <p:spPr>
          <a:xfrm>
            <a:off x="-9859411" y="7039104"/>
            <a:ext cx="2099187" cy="178299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E9B72AD6-426B-7E47-9741-92A35F866FFB}"/>
              </a:ext>
            </a:extLst>
          </p:cNvPr>
          <p:cNvSpPr/>
          <p:nvPr/>
        </p:nvSpPr>
        <p:spPr>
          <a:xfrm>
            <a:off x="-5878492" y="4065838"/>
            <a:ext cx="2898711" cy="185951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D019FB2-0329-8D48-A36C-E3E75B61D38D}"/>
              </a:ext>
            </a:extLst>
          </p:cNvPr>
          <p:cNvSpPr/>
          <p:nvPr/>
        </p:nvSpPr>
        <p:spPr>
          <a:xfrm>
            <a:off x="-6506601" y="4271079"/>
            <a:ext cx="1286038" cy="185952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2" name="Rounded Rectangle 81">
            <a:extLst>
              <a:ext uri="{FF2B5EF4-FFF2-40B4-BE49-F238E27FC236}">
                <a16:creationId xmlns:a16="http://schemas.microsoft.com/office/drawing/2014/main" id="{3BA059A1-FCD6-CE4C-B64F-EC2F8AAE0E63}"/>
              </a:ext>
            </a:extLst>
          </p:cNvPr>
          <p:cNvSpPr/>
          <p:nvPr/>
        </p:nvSpPr>
        <p:spPr>
          <a:xfrm>
            <a:off x="8970110" y="2920451"/>
            <a:ext cx="3428644" cy="984799"/>
          </a:xfrm>
          <a:prstGeom prst="roundRect">
            <a:avLst>
              <a:gd name="adj" fmla="val 5093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50637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4D01A4-8AD2-D498-A11C-BDC926337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7664666-B1A8-9E31-8A5D-87AF78939D35}"/>
              </a:ext>
            </a:extLst>
          </p:cNvPr>
          <p:cNvSpPr/>
          <p:nvPr/>
        </p:nvSpPr>
        <p:spPr>
          <a:xfrm>
            <a:off x="0" y="-5547360"/>
            <a:ext cx="16257588" cy="92333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355862" marR="0" lvl="0" indent="-355862" algn="ctr" defTabSz="94896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Moses 1, Abraham 3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F42A2C-0746-0CDA-0A85-E36C788D848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621148" y="1017654"/>
            <a:ext cx="7705346" cy="84483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C856051-37DD-6E25-A339-AFC7DD2626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053956" y="1042275"/>
            <a:ext cx="8059758" cy="86160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76DADC0-1D23-6472-8750-5C062396965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801" y="1017653"/>
            <a:ext cx="7567193" cy="81457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397628-72AE-A37B-7E5A-C11F378C7D3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2994" y="1009231"/>
            <a:ext cx="7562596" cy="81541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03C784-F63D-1CBD-D80E-81CD7945F9E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35590" y="1009230"/>
            <a:ext cx="7574193" cy="81541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CABE93-6653-D712-D819-9E186A4D018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98186" y="1009228"/>
            <a:ext cx="7473673" cy="81541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60271F8-087D-CBB0-E627-180A619898F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71859" y="1009225"/>
            <a:ext cx="7661689" cy="813477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64DD754-BE28-F0AC-952D-C043F49F5A28}"/>
              </a:ext>
            </a:extLst>
          </p:cNvPr>
          <p:cNvGrpSpPr/>
          <p:nvPr/>
        </p:nvGrpSpPr>
        <p:grpSpPr>
          <a:xfrm>
            <a:off x="-13965291" y="504340"/>
            <a:ext cx="3896132" cy="431668"/>
            <a:chOff x="201965" y="482772"/>
            <a:chExt cx="3896132" cy="43166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D4B8077A-8898-81C5-7878-CFF597EAC38D}"/>
                </a:ext>
              </a:extLst>
            </p:cNvPr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2CA046-EACC-C4E4-2FD6-15C254B2EA88}"/>
                </a:ext>
              </a:extLst>
            </p:cNvPr>
            <p:cNvSpPr/>
            <p:nvPr/>
          </p:nvSpPr>
          <p:spPr>
            <a:xfrm>
              <a:off x="686914" y="498551"/>
              <a:ext cx="341118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 w="3175"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 pitchFamily="2" charset="0"/>
                  <a:ea typeface="+mn-ea"/>
                  <a:cs typeface="+mn-cs"/>
                </a:rPr>
                <a:t>What we learn about God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1849EA3-3EEE-3CF9-205F-40EAD0B0ECC0}"/>
              </a:ext>
            </a:extLst>
          </p:cNvPr>
          <p:cNvGrpSpPr/>
          <p:nvPr/>
        </p:nvGrpSpPr>
        <p:grpSpPr>
          <a:xfrm>
            <a:off x="-10161125" y="488561"/>
            <a:ext cx="3804166" cy="431668"/>
            <a:chOff x="201965" y="482772"/>
            <a:chExt cx="3804166" cy="431668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18CBDE1-D94A-36FA-37D3-AA5FF44B7181}"/>
                </a:ext>
              </a:extLst>
            </p:cNvPr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AD55EE-ECF0-3495-1DF1-BF8A513B8333}"/>
                </a:ext>
              </a:extLst>
            </p:cNvPr>
            <p:cNvSpPr/>
            <p:nvPr/>
          </p:nvSpPr>
          <p:spPr>
            <a:xfrm>
              <a:off x="686915" y="498551"/>
              <a:ext cx="33192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 w="3175"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 pitchFamily="2" charset="0"/>
                  <a:ea typeface="+mn-ea"/>
                  <a:cs typeface="+mn-cs"/>
                </a:rPr>
                <a:t>What we learn about Man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15EAAADC-D100-63B3-2345-A73143178C96}"/>
              </a:ext>
            </a:extLst>
          </p:cNvPr>
          <p:cNvSpPr/>
          <p:nvPr/>
        </p:nvSpPr>
        <p:spPr>
          <a:xfrm>
            <a:off x="-13896110" y="19483"/>
            <a:ext cx="3377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 w="3175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1’s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37F8C87-BC8F-6288-558C-D6FD409CCA79}"/>
              </a:ext>
            </a:extLst>
          </p:cNvPr>
          <p:cNvSpPr/>
          <p:nvPr/>
        </p:nvSpPr>
        <p:spPr>
          <a:xfrm>
            <a:off x="-10033983" y="27372"/>
            <a:ext cx="3377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 w="3175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2’s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31D117B-4B49-052D-A424-48B6FFD4173C}"/>
              </a:ext>
            </a:extLst>
          </p:cNvPr>
          <p:cNvSpPr/>
          <p:nvPr/>
        </p:nvSpPr>
        <p:spPr>
          <a:xfrm>
            <a:off x="-10020755" y="8284855"/>
            <a:ext cx="693579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 w="3175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Study verses 1-23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8D140C97-C2E5-3245-0DC3-8DD8246AB657}"/>
              </a:ext>
            </a:extLst>
          </p:cNvPr>
          <p:cNvSpPr/>
          <p:nvPr/>
        </p:nvSpPr>
        <p:spPr>
          <a:xfrm>
            <a:off x="-13984341" y="6236356"/>
            <a:ext cx="3356280" cy="15229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4C922B70-AF68-8EEE-547A-C5B6264A9A50}"/>
              </a:ext>
            </a:extLst>
          </p:cNvPr>
          <p:cNvSpPr/>
          <p:nvPr/>
        </p:nvSpPr>
        <p:spPr>
          <a:xfrm>
            <a:off x="-14147072" y="6454542"/>
            <a:ext cx="1049080" cy="15229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94D5FB78-6F69-4311-C26A-46ADF8CEEA5D}"/>
              </a:ext>
            </a:extLst>
          </p:cNvPr>
          <p:cNvSpPr/>
          <p:nvPr/>
        </p:nvSpPr>
        <p:spPr>
          <a:xfrm>
            <a:off x="-13571775" y="6962138"/>
            <a:ext cx="2260542" cy="160181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6E4EC193-0879-6391-1754-AD78B8A815E1}"/>
              </a:ext>
            </a:extLst>
          </p:cNvPr>
          <p:cNvSpPr/>
          <p:nvPr/>
        </p:nvSpPr>
        <p:spPr>
          <a:xfrm>
            <a:off x="-12207521" y="7159377"/>
            <a:ext cx="1579460" cy="15229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D6090D68-FB74-6E06-6533-1281C9973320}"/>
              </a:ext>
            </a:extLst>
          </p:cNvPr>
          <p:cNvSpPr/>
          <p:nvPr/>
        </p:nvSpPr>
        <p:spPr>
          <a:xfrm>
            <a:off x="-10431258" y="4511273"/>
            <a:ext cx="885763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98CBF58D-16C8-52EB-AABB-D212AC587625}"/>
              </a:ext>
            </a:extLst>
          </p:cNvPr>
          <p:cNvSpPr/>
          <p:nvPr/>
        </p:nvSpPr>
        <p:spPr>
          <a:xfrm>
            <a:off x="-9091231" y="4524354"/>
            <a:ext cx="732035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55F5C330-21EE-6476-E9F6-BFD90A02F90E}"/>
              </a:ext>
            </a:extLst>
          </p:cNvPr>
          <p:cNvSpPr/>
          <p:nvPr/>
        </p:nvSpPr>
        <p:spPr>
          <a:xfrm>
            <a:off x="-10425303" y="5428571"/>
            <a:ext cx="3266231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AF553535-112A-88DA-A082-1E756A1AC221}"/>
              </a:ext>
            </a:extLst>
          </p:cNvPr>
          <p:cNvSpPr/>
          <p:nvPr/>
        </p:nvSpPr>
        <p:spPr>
          <a:xfrm>
            <a:off x="-10425303" y="5618614"/>
            <a:ext cx="3266231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2A1049DE-3103-10A9-4EE5-284E146F9166}"/>
              </a:ext>
            </a:extLst>
          </p:cNvPr>
          <p:cNvSpPr/>
          <p:nvPr/>
        </p:nvSpPr>
        <p:spPr>
          <a:xfrm>
            <a:off x="-7630382" y="7411656"/>
            <a:ext cx="576425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3C2C418D-45BA-70DB-F2EB-D33135FF8133}"/>
              </a:ext>
            </a:extLst>
          </p:cNvPr>
          <p:cNvSpPr/>
          <p:nvPr/>
        </p:nvSpPr>
        <p:spPr>
          <a:xfrm>
            <a:off x="-10449338" y="7577938"/>
            <a:ext cx="3395381" cy="178299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BF6D5A01-5A35-BEE8-37E8-47B49D4C0323}"/>
              </a:ext>
            </a:extLst>
          </p:cNvPr>
          <p:cNvSpPr/>
          <p:nvPr/>
        </p:nvSpPr>
        <p:spPr>
          <a:xfrm>
            <a:off x="-10438241" y="7765072"/>
            <a:ext cx="608967" cy="17829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025F67F0-1269-E655-C385-631B08DED2DA}"/>
              </a:ext>
            </a:extLst>
          </p:cNvPr>
          <p:cNvSpPr/>
          <p:nvPr/>
        </p:nvSpPr>
        <p:spPr>
          <a:xfrm>
            <a:off x="-5220564" y="1479932"/>
            <a:ext cx="2152539" cy="185951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2EDDA18E-518E-B7F0-4BF2-50E6E7638CEC}"/>
              </a:ext>
            </a:extLst>
          </p:cNvPr>
          <p:cNvSpPr/>
          <p:nvPr/>
        </p:nvSpPr>
        <p:spPr>
          <a:xfrm>
            <a:off x="-6524263" y="1700620"/>
            <a:ext cx="388418" cy="147560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6B0C4BD1-BC47-3AC6-4822-84360215B71B}"/>
              </a:ext>
            </a:extLst>
          </p:cNvPr>
          <p:cNvSpPr/>
          <p:nvPr/>
        </p:nvSpPr>
        <p:spPr>
          <a:xfrm>
            <a:off x="-6209534" y="1870524"/>
            <a:ext cx="1478362" cy="15746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BA556977-7713-751E-C6E2-0A21190C5348}"/>
              </a:ext>
            </a:extLst>
          </p:cNvPr>
          <p:cNvSpPr/>
          <p:nvPr/>
        </p:nvSpPr>
        <p:spPr>
          <a:xfrm>
            <a:off x="-5690217" y="5749949"/>
            <a:ext cx="2622191" cy="181368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7B653E53-301C-29DB-C7DC-F25E4B747FB0}"/>
              </a:ext>
            </a:extLst>
          </p:cNvPr>
          <p:cNvSpPr/>
          <p:nvPr/>
        </p:nvSpPr>
        <p:spPr>
          <a:xfrm>
            <a:off x="-6531660" y="5922757"/>
            <a:ext cx="2107397" cy="181368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21199C99-5092-CF15-556A-1C57D57F2FF0}"/>
              </a:ext>
            </a:extLst>
          </p:cNvPr>
          <p:cNvSpPr/>
          <p:nvPr/>
        </p:nvSpPr>
        <p:spPr>
          <a:xfrm>
            <a:off x="-8831725" y="5073634"/>
            <a:ext cx="1672653" cy="162606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AC45A083-6CF1-6FD4-4814-71B49CFE28D1}"/>
              </a:ext>
            </a:extLst>
          </p:cNvPr>
          <p:cNvSpPr/>
          <p:nvPr/>
        </p:nvSpPr>
        <p:spPr>
          <a:xfrm>
            <a:off x="-9859411" y="7039104"/>
            <a:ext cx="2099187" cy="178299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DEAA90B6-2B9E-8368-C819-BE6153EA7AD6}"/>
              </a:ext>
            </a:extLst>
          </p:cNvPr>
          <p:cNvSpPr/>
          <p:nvPr/>
        </p:nvSpPr>
        <p:spPr>
          <a:xfrm>
            <a:off x="-5878492" y="4065838"/>
            <a:ext cx="2898711" cy="185951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E6FCFF01-35B5-6C5A-35F5-3ADE7A8C8364}"/>
              </a:ext>
            </a:extLst>
          </p:cNvPr>
          <p:cNvSpPr/>
          <p:nvPr/>
        </p:nvSpPr>
        <p:spPr>
          <a:xfrm>
            <a:off x="-6506601" y="4271079"/>
            <a:ext cx="1286038" cy="185952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2" name="Rounded Rectangle 81">
            <a:extLst>
              <a:ext uri="{FF2B5EF4-FFF2-40B4-BE49-F238E27FC236}">
                <a16:creationId xmlns:a16="http://schemas.microsoft.com/office/drawing/2014/main" id="{9BFB98BB-CF40-CC02-B577-DE16CEDD9722}"/>
              </a:ext>
            </a:extLst>
          </p:cNvPr>
          <p:cNvSpPr/>
          <p:nvPr/>
        </p:nvSpPr>
        <p:spPr>
          <a:xfrm>
            <a:off x="9025838" y="4188519"/>
            <a:ext cx="3399845" cy="1583773"/>
          </a:xfrm>
          <a:prstGeom prst="roundRect">
            <a:avLst>
              <a:gd name="adj" fmla="val 5093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52D69963-F733-0CEE-09B4-52EE99DE92B5}"/>
              </a:ext>
            </a:extLst>
          </p:cNvPr>
          <p:cNvSpPr/>
          <p:nvPr/>
        </p:nvSpPr>
        <p:spPr>
          <a:xfrm>
            <a:off x="905792" y="216696"/>
            <a:ext cx="14772358" cy="819674"/>
          </a:xfrm>
          <a:prstGeom prst="roundRect">
            <a:avLst>
              <a:gd name="adj" fmla="val 5520"/>
            </a:avLst>
          </a:prstGeom>
          <a:solidFill>
            <a:schemeClr val="accent5">
              <a:lumMod val="60000"/>
              <a:lumOff val="4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4896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 w="3175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</a:rPr>
              <a:t>Compared to all of God’s creations,</a:t>
            </a:r>
            <a:r>
              <a:rPr kumimoji="0" lang="en-US" sz="4400" b="0" i="0" u="none" strike="noStrike" kern="1200" cap="none" spc="0" normalizeH="0" noProof="0" dirty="0">
                <a:ln w="3175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</a:rPr>
              <a:t> we are small, BUT . . .</a:t>
            </a:r>
            <a:endParaRPr kumimoji="0" lang="en-US" sz="3600" b="0" i="0" u="none" strike="noStrike" kern="1200" cap="none" spc="0" normalizeH="0" baseline="0" noProof="0" dirty="0">
              <a:ln w="3175"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 panose="02040502050505030304" pitchFamily="18" charset="0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B6E0E454-679E-0CB0-6701-AAF4DD2BB037}"/>
              </a:ext>
            </a:extLst>
          </p:cNvPr>
          <p:cNvSpPr/>
          <p:nvPr/>
        </p:nvSpPr>
        <p:spPr>
          <a:xfrm>
            <a:off x="12570536" y="1388561"/>
            <a:ext cx="3399845" cy="954589"/>
          </a:xfrm>
          <a:prstGeom prst="roundRect">
            <a:avLst>
              <a:gd name="adj" fmla="val 5093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A9D9B0D9-E613-CB1C-7B33-DC5DAEED832E}"/>
              </a:ext>
            </a:extLst>
          </p:cNvPr>
          <p:cNvSpPr/>
          <p:nvPr/>
        </p:nvSpPr>
        <p:spPr>
          <a:xfrm>
            <a:off x="12570536" y="2970533"/>
            <a:ext cx="3399845" cy="572767"/>
          </a:xfrm>
          <a:prstGeom prst="roundRect">
            <a:avLst>
              <a:gd name="adj" fmla="val 5093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B8D3B3A7-2395-249C-A5EE-77808B126CBE}"/>
              </a:ext>
            </a:extLst>
          </p:cNvPr>
          <p:cNvSpPr/>
          <p:nvPr/>
        </p:nvSpPr>
        <p:spPr>
          <a:xfrm>
            <a:off x="10852171" y="5086301"/>
            <a:ext cx="1521070" cy="149939"/>
          </a:xfrm>
          <a:prstGeom prst="roundRect">
            <a:avLst>
              <a:gd name="adj" fmla="val 12026"/>
            </a:avLst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3E2AEF7D-46D4-05A5-79F2-9BA14D0E9202}"/>
              </a:ext>
            </a:extLst>
          </p:cNvPr>
          <p:cNvSpPr/>
          <p:nvPr/>
        </p:nvSpPr>
        <p:spPr>
          <a:xfrm>
            <a:off x="9079173" y="5258754"/>
            <a:ext cx="3294068" cy="172702"/>
          </a:xfrm>
          <a:prstGeom prst="roundRect">
            <a:avLst>
              <a:gd name="adj" fmla="val 12026"/>
            </a:avLst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E3497FC-4067-E755-2832-78F5B4AB30A7}"/>
              </a:ext>
            </a:extLst>
          </p:cNvPr>
          <p:cNvSpPr/>
          <p:nvPr/>
        </p:nvSpPr>
        <p:spPr>
          <a:xfrm>
            <a:off x="9066022" y="5451174"/>
            <a:ext cx="3294068" cy="172702"/>
          </a:xfrm>
          <a:prstGeom prst="roundRect">
            <a:avLst>
              <a:gd name="adj" fmla="val 12026"/>
            </a:avLst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6A5695D3-BCD4-8C30-CD5E-6EB023CD9D2E}"/>
              </a:ext>
            </a:extLst>
          </p:cNvPr>
          <p:cNvSpPr/>
          <p:nvPr/>
        </p:nvSpPr>
        <p:spPr>
          <a:xfrm>
            <a:off x="9066022" y="5630554"/>
            <a:ext cx="1529091" cy="172702"/>
          </a:xfrm>
          <a:prstGeom prst="roundRect">
            <a:avLst>
              <a:gd name="adj" fmla="val 12026"/>
            </a:avLst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769E1D5C-3B4D-C705-9FE9-A0DA3775D49C}"/>
              </a:ext>
            </a:extLst>
          </p:cNvPr>
          <p:cNvSpPr/>
          <p:nvPr/>
        </p:nvSpPr>
        <p:spPr>
          <a:xfrm>
            <a:off x="13919200" y="1957386"/>
            <a:ext cx="2051180" cy="172453"/>
          </a:xfrm>
          <a:prstGeom prst="roundRect">
            <a:avLst>
              <a:gd name="adj" fmla="val 12026"/>
            </a:avLst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AFBDBB82-35B5-46D9-9143-DC5A4858C3D6}"/>
              </a:ext>
            </a:extLst>
          </p:cNvPr>
          <p:cNvSpPr/>
          <p:nvPr/>
        </p:nvSpPr>
        <p:spPr>
          <a:xfrm>
            <a:off x="12657264" y="2145796"/>
            <a:ext cx="1884236" cy="172702"/>
          </a:xfrm>
          <a:prstGeom prst="roundRect">
            <a:avLst>
              <a:gd name="adj" fmla="val 12026"/>
            </a:avLst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A1656C4B-9B8D-957B-5B31-94AF7C1DEC34}"/>
              </a:ext>
            </a:extLst>
          </p:cNvPr>
          <p:cNvSpPr/>
          <p:nvPr/>
        </p:nvSpPr>
        <p:spPr>
          <a:xfrm>
            <a:off x="12623424" y="2994984"/>
            <a:ext cx="3294068" cy="172702"/>
          </a:xfrm>
          <a:prstGeom prst="roundRect">
            <a:avLst>
              <a:gd name="adj" fmla="val 12026"/>
            </a:avLst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7CE64D21-7F2E-D2A9-4EC3-31AC9568BB5A}"/>
              </a:ext>
            </a:extLst>
          </p:cNvPr>
          <p:cNvSpPr/>
          <p:nvPr/>
        </p:nvSpPr>
        <p:spPr>
          <a:xfrm>
            <a:off x="12623424" y="3179437"/>
            <a:ext cx="3294068" cy="172702"/>
          </a:xfrm>
          <a:prstGeom prst="roundRect">
            <a:avLst>
              <a:gd name="adj" fmla="val 12026"/>
            </a:avLst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BE8811CD-B5BB-4E86-DACF-A5BB9B837C5F}"/>
              </a:ext>
            </a:extLst>
          </p:cNvPr>
          <p:cNvSpPr/>
          <p:nvPr/>
        </p:nvSpPr>
        <p:spPr>
          <a:xfrm>
            <a:off x="12623424" y="3357898"/>
            <a:ext cx="2013326" cy="172702"/>
          </a:xfrm>
          <a:prstGeom prst="roundRect">
            <a:avLst>
              <a:gd name="adj" fmla="val 12026"/>
            </a:avLst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02699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2" grpId="0" animBg="1"/>
      <p:bldP spid="26" grpId="0" animBg="1"/>
      <p:bldP spid="39" grpId="0" animBg="1"/>
      <p:bldP spid="40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EEEFDA-C48C-86D4-83F0-1EDE5F28A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F7AA0F2-5982-5984-4478-535F86B879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" y="448"/>
            <a:ext cx="16256000" cy="9143107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28C80590-2CD7-D242-8385-3E7AA35BD389}"/>
              </a:ext>
            </a:extLst>
          </p:cNvPr>
          <p:cNvSpPr/>
          <p:nvPr/>
        </p:nvSpPr>
        <p:spPr>
          <a:xfrm>
            <a:off x="700391" y="755373"/>
            <a:ext cx="14786043" cy="7653131"/>
          </a:xfrm>
          <a:prstGeom prst="roundRect">
            <a:avLst>
              <a:gd name="adj" fmla="val 7483"/>
            </a:avLst>
          </a:prstGeom>
          <a:solidFill>
            <a:schemeClr val="bg1">
              <a:alpha val="38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F37FC866-A532-14D6-F15C-D7E9B8C01457}"/>
              </a:ext>
            </a:extLst>
          </p:cNvPr>
          <p:cNvSpPr/>
          <p:nvPr/>
        </p:nvSpPr>
        <p:spPr>
          <a:xfrm>
            <a:off x="1011677" y="1265859"/>
            <a:ext cx="13852187" cy="7195932"/>
          </a:xfrm>
          <a:prstGeom prst="roundRect">
            <a:avLst>
              <a:gd name="adj" fmla="val 475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Compared to all of God’s creation, </a:t>
            </a:r>
          </a:p>
          <a:p>
            <a:pPr marL="0" marR="0" lvl="0" indent="0" algn="ctr" defTabSz="4571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We are small,</a:t>
            </a:r>
          </a:p>
          <a:p>
            <a:pPr marL="0" marR="0" lvl="0" indent="0" algn="ctr" defTabSz="4571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But small does not mean insignificant. </a:t>
            </a:r>
          </a:p>
          <a:p>
            <a:pPr marL="0" marR="0" lvl="0" indent="0" algn="ctr" defTabSz="4571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Man is not nothing, </a:t>
            </a:r>
          </a:p>
          <a:p>
            <a:pPr marL="0" marR="0" lvl="0" indent="0" algn="ctr" defTabSz="4571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>
                <a:solidFill>
                  <a:prstClr val="black">
                    <a:lumMod val="85000"/>
                    <a:lumOff val="15000"/>
                  </a:prstClr>
                </a:solidFill>
                <a:latin typeface="Palatino Linotype" panose="02040502050505030304" pitchFamily="18" charset="0"/>
              </a:rPr>
              <a:t>M</a:t>
            </a: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an is everything.</a:t>
            </a:r>
          </a:p>
          <a:p>
            <a:pPr marL="0" marR="0" lvl="0" indent="0" algn="ctr" defTabSz="4571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We are God’s work, </a:t>
            </a:r>
          </a:p>
          <a:p>
            <a:pPr marL="0" marR="0" lvl="0" indent="0" algn="ctr" defTabSz="4571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We are God’s glory.</a:t>
            </a:r>
          </a:p>
          <a:p>
            <a:pPr marL="0" marR="0" lvl="0" indent="0" algn="ctr" defTabSz="4571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6869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0BBF84-87E2-6988-539E-6AD530C7AF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A5BB6D2-D67A-3BB6-A66E-D365095C42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" y="448"/>
            <a:ext cx="16256000" cy="9143107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9F2E511A-9C05-622C-D3CF-1BFCAB6786D5}"/>
              </a:ext>
            </a:extLst>
          </p:cNvPr>
          <p:cNvSpPr/>
          <p:nvPr/>
        </p:nvSpPr>
        <p:spPr>
          <a:xfrm>
            <a:off x="700391" y="755373"/>
            <a:ext cx="14786043" cy="7653131"/>
          </a:xfrm>
          <a:prstGeom prst="roundRect">
            <a:avLst>
              <a:gd name="adj" fmla="val 7483"/>
            </a:avLst>
          </a:prstGeom>
          <a:solidFill>
            <a:schemeClr val="bg1">
              <a:alpha val="38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C6EA010-4551-A159-C416-9719AE9A7E09}"/>
              </a:ext>
            </a:extLst>
          </p:cNvPr>
          <p:cNvSpPr/>
          <p:nvPr/>
        </p:nvSpPr>
        <p:spPr>
          <a:xfrm>
            <a:off x="1011677" y="1251060"/>
            <a:ext cx="13852187" cy="7195932"/>
          </a:xfrm>
          <a:prstGeom prst="roundRect">
            <a:avLst>
              <a:gd name="adj" fmla="val 475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Compared to all of God’s creation, </a:t>
            </a:r>
          </a:p>
          <a:p>
            <a:pPr marL="0" marR="0" lvl="0" indent="0" algn="ctr" defTabSz="4571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I am small,</a:t>
            </a:r>
          </a:p>
          <a:p>
            <a:pPr marL="0" marR="0" lvl="0" indent="0" algn="ctr" defTabSz="4571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But small does not mean insignificant. </a:t>
            </a:r>
          </a:p>
          <a:p>
            <a:pPr marL="0" marR="0" lvl="0" indent="0" algn="ctr" defTabSz="4571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I am not nothing, </a:t>
            </a:r>
          </a:p>
          <a:p>
            <a:pPr marL="0" marR="0" lvl="0" indent="0" algn="ctr" defTabSz="4571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>
                <a:solidFill>
                  <a:prstClr val="black">
                    <a:lumMod val="85000"/>
                    <a:lumOff val="15000"/>
                  </a:prstClr>
                </a:solidFill>
                <a:latin typeface="Palatino Linotype" panose="02040502050505030304" pitchFamily="18" charset="0"/>
              </a:rPr>
              <a:t>I am </a:t>
            </a: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everything to God.</a:t>
            </a:r>
          </a:p>
          <a:p>
            <a:pPr marL="0" marR="0" lvl="0" indent="0" algn="ctr" defTabSz="4571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I am God’s work, </a:t>
            </a:r>
          </a:p>
          <a:p>
            <a:pPr marL="0" marR="0" lvl="0" indent="0" algn="ctr" defTabSz="4571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I am God’s glory.</a:t>
            </a:r>
          </a:p>
          <a:p>
            <a:pPr marL="0" marR="0" lvl="0" indent="0" algn="ctr" defTabSz="4571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329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73E82-6FBF-C81B-CE0C-2A639DE92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D746D65-AFDD-7D31-DCE3-5D056AE0AD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" y="448"/>
            <a:ext cx="16256000" cy="9143107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3EAFD5C-E9CF-291B-0DE4-20B646778CC1}"/>
              </a:ext>
            </a:extLst>
          </p:cNvPr>
          <p:cNvSpPr/>
          <p:nvPr/>
        </p:nvSpPr>
        <p:spPr>
          <a:xfrm>
            <a:off x="394498" y="1620770"/>
            <a:ext cx="15468590" cy="7086975"/>
          </a:xfrm>
          <a:prstGeom prst="roundRect">
            <a:avLst>
              <a:gd name="adj" fmla="val 7297"/>
            </a:avLst>
          </a:prstGeom>
          <a:solidFill>
            <a:schemeClr val="dk1">
              <a:alpha val="75247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E63ED5C-9A5A-D452-E27F-1F340878064E}"/>
              </a:ext>
            </a:extLst>
          </p:cNvPr>
          <p:cNvSpPr/>
          <p:nvPr/>
        </p:nvSpPr>
        <p:spPr>
          <a:xfrm>
            <a:off x="0" y="-15240"/>
            <a:ext cx="14782800" cy="1200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862" marR="0" lvl="0" indent="-355862" algn="ctr" defTabSz="94896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199" b="1" i="0" u="none" strike="noStrike" kern="1200" cap="small" spc="0" normalizeH="0" baseline="0" noProof="0" dirty="0">
                <a:ln w="6350">
                  <a:solidFill>
                    <a:prstClr val="black"/>
                  </a:solidFill>
                </a:ln>
                <a:solidFill>
                  <a:prstClr val="white"/>
                </a:solidFill>
                <a:effectLst>
                  <a:outerShdw blurRad="88900" dist="25400" dir="5400000" algn="ctr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Georgia" panose="02040502050405020303" pitchFamily="18" charset="0"/>
                <a:ea typeface="STHupo" panose="02010800040101010101" pitchFamily="2" charset="-122"/>
                <a:cs typeface="FrankRuehl" panose="020E0503060101010101" pitchFamily="34" charset="-79"/>
              </a:rPr>
              <a:t>Discussion Question</a:t>
            </a:r>
          </a:p>
        </p:txBody>
      </p:sp>
      <p:pic>
        <p:nvPicPr>
          <p:cNvPr id="3" name="Picture 2" descr="Free speech bubbles comments orange vector">
            <a:extLst>
              <a:ext uri="{FF2B5EF4-FFF2-40B4-BE49-F238E27FC236}">
                <a16:creationId xmlns:a16="http://schemas.microsoft.com/office/drawing/2014/main" id="{9BB4A1C9-4E04-DA9B-416E-731A560727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02377" y="81957"/>
            <a:ext cx="1098528" cy="1005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71E703D5-4B5B-04B0-3A4E-9563C53551F5}"/>
              </a:ext>
            </a:extLst>
          </p:cNvPr>
          <p:cNvSpPr txBox="1">
            <a:spLocks/>
          </p:cNvSpPr>
          <p:nvPr/>
        </p:nvSpPr>
        <p:spPr>
          <a:xfrm>
            <a:off x="1619632" y="2432865"/>
            <a:ext cx="13018323" cy="6629178"/>
          </a:xfrm>
          <a:prstGeom prst="rect">
            <a:avLst/>
          </a:prstGeom>
        </p:spPr>
        <p:txBody>
          <a:bodyPr vert="horz" lIns="94896" tIns="47448" rIns="94896" bIns="47448" rtlCol="0">
            <a:noAutofit/>
          </a:bodyPr>
          <a:lstStyle/>
          <a:p>
            <a:pPr lvl="0" algn="ctr" defTabSz="948964">
              <a:spcBef>
                <a:spcPct val="20000"/>
              </a:spcBef>
              <a:defRPr/>
            </a:pPr>
            <a:r>
              <a:rPr lang="en-US" sz="8800" dirty="0">
                <a:ln w="3175">
                  <a:noFill/>
                </a:ln>
                <a:solidFill>
                  <a:prstClr val="white"/>
                </a:solidFill>
                <a:effectLst>
                  <a:glow rad="38100">
                    <a:srgbClr val="945200"/>
                  </a:glow>
                </a:effectLst>
                <a:latin typeface="Palatino Linotype" panose="02040502050505030304" pitchFamily="18" charset="0"/>
                <a:cs typeface="Times New Roman" panose="02020603050405020304" pitchFamily="18" charset="0"/>
              </a:rPr>
              <a:t>Why do you think it’s so important that we understand and believe that truth?</a:t>
            </a:r>
            <a:endParaRPr kumimoji="0" lang="en-US" sz="8800" b="0" i="0" u="none" strike="noStrike" kern="1200" cap="none" spc="0" normalizeH="0" baseline="0" noProof="0" dirty="0">
              <a:ln w="3175">
                <a:noFill/>
              </a:ln>
              <a:solidFill>
                <a:prstClr val="white"/>
              </a:solidFill>
              <a:effectLst>
                <a:glow rad="38100">
                  <a:srgbClr val="945200"/>
                </a:glow>
              </a:effectLst>
              <a:uLnTx/>
              <a:uFillTx/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355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build="p" bldLvl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C68989-295E-2562-2CCA-76F40B1BEF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29DE7A7-94DC-A4A8-4881-55B5859993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" y="448"/>
            <a:ext cx="16256000" cy="9143107"/>
          </a:xfrm>
          <a:prstGeom prst="rect">
            <a:avLst/>
          </a:prstGeom>
        </p:spPr>
      </p:pic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6D67B0EB-F2C0-525D-2D3E-436F789570BC}"/>
              </a:ext>
            </a:extLst>
          </p:cNvPr>
          <p:cNvSpPr/>
          <p:nvPr/>
        </p:nvSpPr>
        <p:spPr>
          <a:xfrm>
            <a:off x="1086150" y="1669773"/>
            <a:ext cx="14260661" cy="6758610"/>
          </a:xfrm>
          <a:prstGeom prst="roundRect">
            <a:avLst>
              <a:gd name="adj" fmla="val 7297"/>
            </a:avLst>
          </a:prstGeom>
          <a:solidFill>
            <a:schemeClr val="dk1">
              <a:alpha val="75247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000" b="1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4830468F-FB44-CC70-F4E9-A0680D146FED}"/>
              </a:ext>
            </a:extLst>
          </p:cNvPr>
          <p:cNvSpPr txBox="1">
            <a:spLocks/>
          </p:cNvSpPr>
          <p:nvPr/>
        </p:nvSpPr>
        <p:spPr>
          <a:xfrm>
            <a:off x="2017586" y="2767155"/>
            <a:ext cx="12397787" cy="2281923"/>
          </a:xfrm>
          <a:prstGeom prst="rect">
            <a:avLst/>
          </a:prstGeom>
        </p:spPr>
        <p:txBody>
          <a:bodyPr vert="horz" lIns="94887" tIns="47443" rIns="94887" bIns="47443" rtlCol="0">
            <a:noAutofit/>
          </a:bodyPr>
          <a:lstStyle/>
          <a:p>
            <a:pPr algn="ctr" defTabSz="948869">
              <a:spcBef>
                <a:spcPct val="20000"/>
              </a:spcBef>
              <a:defRPr/>
            </a:pPr>
            <a:r>
              <a:rPr lang="en-US" sz="8800" dirty="0">
                <a:ln w="3175">
                  <a:noFill/>
                </a:ln>
                <a:solidFill>
                  <a:prstClr val="white"/>
                </a:solidFill>
                <a:effectLst>
                  <a:glow rad="38100">
                    <a:srgbClr val="945200"/>
                  </a:glow>
                </a:effectLst>
                <a:latin typeface="Palatino Linotype" panose="02040502050505030304" pitchFamily="18" charset="0"/>
                <a:cs typeface="Times New Roman" panose="02020603050405020304" pitchFamily="18" charset="0"/>
              </a:rPr>
              <a:t>When was a time that you felt “numbered” and “known” by God?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BCE426-1E1A-2F39-AE11-5E38AAA8281A}"/>
              </a:ext>
            </a:extLst>
          </p:cNvPr>
          <p:cNvSpPr/>
          <p:nvPr/>
        </p:nvSpPr>
        <p:spPr>
          <a:xfrm>
            <a:off x="795" y="0"/>
            <a:ext cx="150080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862" indent="-355862" algn="ctr" defTabSz="948964">
              <a:spcBef>
                <a:spcPct val="20000"/>
              </a:spcBef>
              <a:defRPr/>
            </a:pPr>
            <a:r>
              <a:rPr lang="en-US" sz="6600" b="1" cap="small" dirty="0">
                <a:ln w="6350">
                  <a:solidFill>
                    <a:prstClr val="black"/>
                  </a:solidFill>
                </a:ln>
                <a:solidFill>
                  <a:prstClr val="white"/>
                </a:solidFill>
                <a:effectLst>
                  <a:outerShdw blurRad="88900" dist="25400" dir="5400000" algn="ctr" rotWithShape="0">
                    <a:srgbClr val="000000">
                      <a:alpha val="70000"/>
                    </a:srgbClr>
                  </a:outerShdw>
                </a:effectLst>
                <a:latin typeface="Georgia" panose="02040502050405020303" pitchFamily="18" charset="0"/>
                <a:ea typeface="STHupo" panose="02010800040101010101" pitchFamily="2" charset="-122"/>
                <a:cs typeface="FrankRuehl" panose="020E0503060101010101" pitchFamily="34" charset="-79"/>
              </a:rPr>
              <a:t>Taking It To Heart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9E48D62-03EA-71F1-BD9F-BED6114B303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808482" y="115537"/>
            <a:ext cx="1053548" cy="8990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732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E09E92-9DB3-2059-5BB7-F2F0EC32D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B487546-BB7E-356E-AD70-132A5E6332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" y="448"/>
            <a:ext cx="16256000" cy="9143107"/>
          </a:xfrm>
          <a:prstGeom prst="rect">
            <a:avLst/>
          </a:prstGeom>
        </p:spPr>
      </p:pic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877B43B9-F828-7379-DAFB-EE9806CB6DAA}"/>
              </a:ext>
            </a:extLst>
          </p:cNvPr>
          <p:cNvSpPr/>
          <p:nvPr/>
        </p:nvSpPr>
        <p:spPr>
          <a:xfrm>
            <a:off x="890899" y="1287169"/>
            <a:ext cx="14459445" cy="1696293"/>
          </a:xfrm>
          <a:prstGeom prst="roundRect">
            <a:avLst>
              <a:gd name="adj" fmla="val 7297"/>
            </a:avLst>
          </a:prstGeom>
          <a:solidFill>
            <a:schemeClr val="dk1">
              <a:alpha val="75247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000" b="1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940B09F1-1E96-71AA-D55B-89F0D9EAE156}"/>
              </a:ext>
            </a:extLst>
          </p:cNvPr>
          <p:cNvSpPr txBox="1">
            <a:spLocks/>
          </p:cNvSpPr>
          <p:nvPr/>
        </p:nvSpPr>
        <p:spPr>
          <a:xfrm>
            <a:off x="1106029" y="1287169"/>
            <a:ext cx="14045531" cy="1696293"/>
          </a:xfrm>
          <a:prstGeom prst="rect">
            <a:avLst/>
          </a:prstGeom>
        </p:spPr>
        <p:txBody>
          <a:bodyPr vert="horz" lIns="94887" tIns="47443" rIns="94887" bIns="47443" rtlCol="0">
            <a:noAutofit/>
          </a:bodyPr>
          <a:lstStyle/>
          <a:p>
            <a:pPr algn="ctr" defTabSz="948869">
              <a:spcBef>
                <a:spcPct val="20000"/>
              </a:spcBef>
              <a:defRPr/>
            </a:pPr>
            <a:r>
              <a:rPr lang="en-US" sz="4800" dirty="0">
                <a:ln w="3175">
                  <a:noFill/>
                </a:ln>
                <a:solidFill>
                  <a:prstClr val="white"/>
                </a:solidFill>
                <a:effectLst>
                  <a:glow rad="38100">
                    <a:srgbClr val="945200"/>
                  </a:glow>
                </a:effectLst>
                <a:latin typeface="Palatino Linotype" panose="02040502050505030304" pitchFamily="18" charset="0"/>
                <a:cs typeface="Times New Roman" panose="02020603050405020304" pitchFamily="18" charset="0"/>
              </a:rPr>
              <a:t>What is one small way you can act this week as if you truly matter to God?</a:t>
            </a:r>
          </a:p>
          <a:p>
            <a:pPr algn="ctr" defTabSz="948869">
              <a:spcBef>
                <a:spcPct val="20000"/>
              </a:spcBef>
              <a:defRPr/>
            </a:pPr>
            <a:endParaRPr lang="en-US" sz="4800" dirty="0">
              <a:ln w="3175">
                <a:noFill/>
              </a:ln>
              <a:solidFill>
                <a:prstClr val="white"/>
              </a:solidFill>
              <a:effectLst>
                <a:glow rad="38100">
                  <a:srgbClr val="945200"/>
                </a:glow>
              </a:effectLst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algn="ctr" defTabSz="948869">
              <a:spcBef>
                <a:spcPct val="20000"/>
              </a:spcBef>
              <a:defRPr/>
            </a:pPr>
            <a:endParaRPr lang="en-US" sz="4800" dirty="0">
              <a:ln w="3175">
                <a:noFill/>
              </a:ln>
              <a:solidFill>
                <a:prstClr val="white"/>
              </a:solidFill>
              <a:effectLst>
                <a:glow rad="38100">
                  <a:srgbClr val="945200"/>
                </a:glow>
              </a:effectLst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901690-A7E4-D333-A1C6-279440A69D0E}"/>
              </a:ext>
            </a:extLst>
          </p:cNvPr>
          <p:cNvSpPr/>
          <p:nvPr/>
        </p:nvSpPr>
        <p:spPr>
          <a:xfrm>
            <a:off x="795" y="0"/>
            <a:ext cx="150080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862" indent="-355862" algn="ctr" defTabSz="948964">
              <a:spcBef>
                <a:spcPct val="20000"/>
              </a:spcBef>
              <a:defRPr/>
            </a:pPr>
            <a:r>
              <a:rPr lang="en-US" sz="6600" b="1" cap="small" dirty="0">
                <a:ln w="6350">
                  <a:solidFill>
                    <a:prstClr val="black"/>
                  </a:solidFill>
                </a:ln>
                <a:solidFill>
                  <a:prstClr val="white"/>
                </a:solidFill>
                <a:effectLst>
                  <a:outerShdw blurRad="88900" dist="25400" dir="5400000" algn="ctr" rotWithShape="0">
                    <a:srgbClr val="000000">
                      <a:alpha val="70000"/>
                    </a:srgbClr>
                  </a:outerShdw>
                </a:effectLst>
                <a:latin typeface="Georgia" panose="02040502050405020303" pitchFamily="18" charset="0"/>
                <a:ea typeface="STHupo" panose="02010800040101010101" pitchFamily="2" charset="-122"/>
                <a:cs typeface="FrankRuehl" panose="020E0503060101010101" pitchFamily="34" charset="-79"/>
              </a:rPr>
              <a:t>I Will Go and Do</a:t>
            </a:r>
          </a:p>
        </p:txBody>
      </p:sp>
      <p:pic>
        <p:nvPicPr>
          <p:cNvPr id="6146" name="Picture 2" descr="Free footprints men prints vector">
            <a:extLst>
              <a:ext uri="{FF2B5EF4-FFF2-40B4-BE49-F238E27FC236}">
                <a16:creationId xmlns:a16="http://schemas.microsoft.com/office/drawing/2014/main" id="{FEF5B8F8-8464-FC6F-E0F2-653281FBE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069673">
            <a:off x="11723171" y="-39651"/>
            <a:ext cx="800929" cy="1366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FD0F3852-19E0-4583-0283-1158EF5FC5B0}"/>
              </a:ext>
            </a:extLst>
          </p:cNvPr>
          <p:cNvSpPr/>
          <p:nvPr/>
        </p:nvSpPr>
        <p:spPr>
          <a:xfrm>
            <a:off x="890898" y="3272863"/>
            <a:ext cx="3324088" cy="5056129"/>
          </a:xfrm>
          <a:prstGeom prst="roundRect">
            <a:avLst>
              <a:gd name="adj" fmla="val 7297"/>
            </a:avLst>
          </a:prstGeom>
          <a:solidFill>
            <a:schemeClr val="dk1">
              <a:alpha val="44695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n w="3175">
                  <a:noFill/>
                </a:ln>
                <a:solidFill>
                  <a:prstClr val="white"/>
                </a:solidFill>
                <a:effectLst>
                  <a:glow rad="38100">
                    <a:srgbClr val="945200"/>
                  </a:glow>
                </a:effectLst>
                <a:latin typeface="Palatino Linotype" panose="02040502050505030304" pitchFamily="18" charset="0"/>
                <a:cs typeface="Times New Roman" panose="02020603050405020304" pitchFamily="18" charset="0"/>
              </a:rPr>
              <a:t>Speak more kindly to myself instead of tearing myself down.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73F9F886-24BB-B4FD-4A66-04838036766C}"/>
              </a:ext>
            </a:extLst>
          </p:cNvPr>
          <p:cNvSpPr/>
          <p:nvPr/>
        </p:nvSpPr>
        <p:spPr>
          <a:xfrm>
            <a:off x="4583286" y="3272862"/>
            <a:ext cx="3324088" cy="5056129"/>
          </a:xfrm>
          <a:prstGeom prst="roundRect">
            <a:avLst>
              <a:gd name="adj" fmla="val 7297"/>
            </a:avLst>
          </a:prstGeom>
          <a:solidFill>
            <a:schemeClr val="dk1">
              <a:alpha val="44695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ln w="3175">
                  <a:noFill/>
                </a:ln>
                <a:solidFill>
                  <a:prstClr val="white"/>
                </a:solidFill>
                <a:effectLst>
                  <a:glow rad="38100">
                    <a:srgbClr val="945200"/>
                  </a:glow>
                </a:effectLst>
                <a:latin typeface="Palatino Linotype" panose="02040502050505030304" pitchFamily="18" charset="0"/>
                <a:cs typeface="Times New Roman" panose="02020603050405020304" pitchFamily="18" charset="0"/>
              </a:rPr>
              <a:t>Ask God what He sees in me that I forget.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C4E47BE3-CD91-C1E3-2BBE-E686A4A314B1}"/>
              </a:ext>
            </a:extLst>
          </p:cNvPr>
          <p:cNvSpPr/>
          <p:nvPr/>
        </p:nvSpPr>
        <p:spPr>
          <a:xfrm>
            <a:off x="8275674" y="3242146"/>
            <a:ext cx="3324088" cy="5056129"/>
          </a:xfrm>
          <a:prstGeom prst="roundRect">
            <a:avLst>
              <a:gd name="adj" fmla="val 7297"/>
            </a:avLst>
          </a:prstGeom>
          <a:solidFill>
            <a:schemeClr val="dk1">
              <a:alpha val="44695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n w="3175">
                  <a:noFill/>
                </a:ln>
                <a:solidFill>
                  <a:prstClr val="white"/>
                </a:solidFill>
                <a:effectLst>
                  <a:glow rad="38100">
                    <a:srgbClr val="945200"/>
                  </a:glow>
                </a:effectLst>
                <a:latin typeface="Palatino Linotype" panose="02040502050505030304" pitchFamily="18" charset="0"/>
                <a:cs typeface="Times New Roman" panose="02020603050405020304" pitchFamily="18" charset="0"/>
              </a:rPr>
              <a:t>Do the next right thing, even when I feel insignificant.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7A7A2984-0018-BAB2-5B4D-1209941D2D00}"/>
              </a:ext>
            </a:extLst>
          </p:cNvPr>
          <p:cNvSpPr/>
          <p:nvPr/>
        </p:nvSpPr>
        <p:spPr>
          <a:xfrm>
            <a:off x="12057071" y="3222268"/>
            <a:ext cx="3324088" cy="5056129"/>
          </a:xfrm>
          <a:prstGeom prst="roundRect">
            <a:avLst>
              <a:gd name="adj" fmla="val 7297"/>
            </a:avLst>
          </a:prstGeom>
          <a:solidFill>
            <a:schemeClr val="dk1">
              <a:alpha val="44695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n w="3175">
                  <a:noFill/>
                </a:ln>
                <a:solidFill>
                  <a:prstClr val="white"/>
                </a:solidFill>
                <a:effectLst>
                  <a:glow rad="38100">
                    <a:srgbClr val="945200"/>
                  </a:glow>
                </a:effectLst>
                <a:latin typeface="Palatino Linotype" panose="02040502050505030304" pitchFamily="18" charset="0"/>
                <a:cs typeface="Times New Roman" panose="02020603050405020304" pitchFamily="18" charset="0"/>
              </a:rPr>
              <a:t>Treat someone else like they matter infinitely to God, especially someone who feels overlooked.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711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/>
      <p:bldP spid="15" grpId="0" animBg="1"/>
      <p:bldP spid="17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912159A-2485-5312-4EF1-6B2104EFA9A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6257588" cy="9144000"/>
          </a:xfrm>
          <a:prstGeom prst="rect">
            <a:avLst/>
          </a:prstGeom>
        </p:spPr>
      </p:pic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C453D882-22BF-FB40-B275-680D0001AF19}"/>
              </a:ext>
            </a:extLst>
          </p:cNvPr>
          <p:cNvSpPr txBox="1">
            <a:spLocks/>
          </p:cNvSpPr>
          <p:nvPr/>
        </p:nvSpPr>
        <p:spPr>
          <a:xfrm>
            <a:off x="1" y="338667"/>
            <a:ext cx="16257587" cy="1177774"/>
          </a:xfrm>
          <a:prstGeom prst="rect">
            <a:avLst/>
          </a:prstGeom>
        </p:spPr>
        <p:txBody>
          <a:bodyPr vert="horz" lIns="94896" tIns="47448" rIns="94896" bIns="47448" rtlCol="0">
            <a:noAutofit/>
          </a:bodyPr>
          <a:lstStyle/>
          <a:p>
            <a:pPr marL="0" marR="0" lvl="0" indent="0" algn="ctr" defTabSz="94896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small" spc="0" normalizeH="0" noProof="0" dirty="0">
                <a:ln w="6350"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Georgia" panose="02040502050405020303" pitchFamily="18" charset="0"/>
              </a:rPr>
              <a:t>People Are God’s Purpose</a:t>
            </a:r>
            <a:endParaRPr kumimoji="0" lang="en-US" sz="2800" b="1" i="0" u="none" strike="noStrike" kern="1200" cap="small" spc="0" normalizeH="0" noProof="0" dirty="0">
              <a:ln w="6350">
                <a:solidFill>
                  <a:prstClr val="black"/>
                </a:solidFill>
              </a:ln>
              <a:solidFill>
                <a:prstClr val="white"/>
              </a:solidFill>
              <a:effectLst/>
              <a:uLnTx/>
              <a:uFillTx/>
              <a:latin typeface="Georgia" panose="02040502050405020303" pitchFamily="18" charset="0"/>
            </a:endParaRP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C544688F-85AE-AC69-EFED-C72158F589E9}"/>
              </a:ext>
            </a:extLst>
          </p:cNvPr>
          <p:cNvSpPr txBox="1">
            <a:spLocks/>
          </p:cNvSpPr>
          <p:nvPr/>
        </p:nvSpPr>
        <p:spPr>
          <a:xfrm>
            <a:off x="9889067" y="8535898"/>
            <a:ext cx="6199188" cy="898901"/>
          </a:xfrm>
          <a:prstGeom prst="rect">
            <a:avLst/>
          </a:prstGeom>
        </p:spPr>
        <p:txBody>
          <a:bodyPr vert="horz" lIns="94896" tIns="47448" rIns="94896" bIns="47448" rtlCol="0">
            <a:noAutofit/>
          </a:bodyPr>
          <a:lstStyle/>
          <a:p>
            <a:pPr marL="0" marR="0" lvl="0" indent="0" algn="r" defTabSz="94896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 w="57150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sz="2400" b="1" dirty="0">
                <a:ln w="57150">
                  <a:noFill/>
                </a:ln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Moses 1</a:t>
            </a:r>
            <a:r>
              <a:rPr kumimoji="0" lang="en-US" sz="2400" b="1" i="0" u="none" strike="noStrike" kern="1200" cap="none" spc="0" normalizeH="0" baseline="0" noProof="0" dirty="0">
                <a:ln w="57150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6B06631D-50A3-1058-86D9-3C9F19664A3E}"/>
              </a:ext>
            </a:extLst>
          </p:cNvPr>
          <p:cNvSpPr txBox="1">
            <a:spLocks/>
          </p:cNvSpPr>
          <p:nvPr/>
        </p:nvSpPr>
        <p:spPr>
          <a:xfrm>
            <a:off x="3928534" y="7067325"/>
            <a:ext cx="10026122" cy="1177774"/>
          </a:xfrm>
          <a:prstGeom prst="rect">
            <a:avLst/>
          </a:prstGeom>
        </p:spPr>
        <p:txBody>
          <a:bodyPr vert="horz" lIns="94896" tIns="47448" rIns="94896" bIns="47448" rtlCol="0">
            <a:noAutofit/>
          </a:bodyPr>
          <a:lstStyle/>
          <a:p>
            <a:pPr marL="0" marR="0" lvl="0" indent="0" algn="ctr" defTabSz="94896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1" u="none" strike="noStrike" kern="1200" spc="0" normalizeH="0" noProof="0" dirty="0">
                <a:ln w="3175">
                  <a:solidFill>
                    <a:schemeClr val="tx1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Georgia" panose="02040502050405020303" pitchFamily="18" charset="0"/>
              </a:rPr>
              <a:t>That includes you</a:t>
            </a:r>
            <a:endParaRPr kumimoji="0" lang="en-US" sz="1600" b="1" i="1" u="none" strike="noStrike" kern="1200" spc="0" normalizeH="0" noProof="0" dirty="0">
              <a:ln w="3175">
                <a:solidFill>
                  <a:schemeClr val="tx1"/>
                </a:solidFill>
              </a:ln>
              <a:solidFill>
                <a:prstClr val="white"/>
              </a:solidFill>
              <a:effectLst/>
              <a:uLnTx/>
              <a:uFillTx/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74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E54924-615C-DB6B-65B5-B9AD536EE1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lack Parchment Paper Texture – Photos Public Domain">
            <a:extLst>
              <a:ext uri="{FF2B5EF4-FFF2-40B4-BE49-F238E27FC236}">
                <a16:creationId xmlns:a16="http://schemas.microsoft.com/office/drawing/2014/main" id="{1939DAB5-1A72-914D-07DD-76756DF334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" y="446"/>
            <a:ext cx="16256000" cy="9143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9179E98-A8AC-1C47-0D5A-4B3610F6F81F}"/>
              </a:ext>
            </a:extLst>
          </p:cNvPr>
          <p:cNvSpPr/>
          <p:nvPr/>
        </p:nvSpPr>
        <p:spPr>
          <a:xfrm>
            <a:off x="-170640" y="446"/>
            <a:ext cx="15301584" cy="1200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826" indent="-355826" algn="ctr" defTabSz="948869">
              <a:spcBef>
                <a:spcPct val="20000"/>
              </a:spcBef>
              <a:defRPr/>
            </a:pPr>
            <a:r>
              <a:rPr lang="en-US" sz="7199" b="1" cap="small" dirty="0">
                <a:ln w="6350">
                  <a:solidFill>
                    <a:prstClr val="black"/>
                  </a:solidFill>
                </a:ln>
                <a:solidFill>
                  <a:prstClr val="white"/>
                </a:solidFill>
                <a:effectLst>
                  <a:outerShdw blurRad="88900" dist="25400" dir="5400000" algn="ctr" rotWithShape="0">
                    <a:srgbClr val="000000">
                      <a:alpha val="70000"/>
                    </a:srgbClr>
                  </a:outerShdw>
                </a:effectLst>
                <a:latin typeface="Georgia" panose="02040502050405020303" pitchFamily="18" charset="0"/>
                <a:ea typeface="STHupo" panose="02010800040101010101" pitchFamily="2" charset="-122"/>
                <a:cs typeface="FrankRuehl" panose="020E0503060101010101" pitchFamily="34" charset="-79"/>
              </a:rPr>
              <a:t>Video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05B500D5-C179-E3F7-4F07-F8DA3D7DB43C}"/>
              </a:ext>
            </a:extLst>
          </p:cNvPr>
          <p:cNvSpPr txBox="1">
            <a:spLocks/>
          </p:cNvSpPr>
          <p:nvPr/>
        </p:nvSpPr>
        <p:spPr>
          <a:xfrm>
            <a:off x="676785" y="7420666"/>
            <a:ext cx="15301584" cy="867711"/>
          </a:xfrm>
          <a:prstGeom prst="rect">
            <a:avLst/>
          </a:prstGeom>
        </p:spPr>
        <p:txBody>
          <a:bodyPr vert="horz" lIns="94887" tIns="47443" rIns="94887" bIns="47443" rtlCol="0">
            <a:noAutofit/>
          </a:bodyPr>
          <a:lstStyle/>
          <a:p>
            <a:pPr algn="ctr" defTabSz="948869">
              <a:spcBef>
                <a:spcPct val="20000"/>
              </a:spcBef>
              <a:defRPr/>
            </a:pPr>
            <a:r>
              <a:rPr lang="en-US" sz="5999" b="1" cap="small" dirty="0">
                <a:ln w="3175">
                  <a:noFill/>
                </a:ln>
                <a:solidFill>
                  <a:prstClr val="white"/>
                </a:solidFill>
                <a:effectLst>
                  <a:glow rad="38100">
                    <a:prstClr val="black"/>
                  </a:glow>
                </a:effectLst>
                <a:latin typeface="Palatino Linotype" panose="02040502050505030304" pitchFamily="18" charset="0"/>
                <a:cs typeface="Times New Roman" panose="02020603050405020304" pitchFamily="18" charset="0"/>
              </a:rPr>
              <a:t>You Matter To Him</a:t>
            </a:r>
          </a:p>
          <a:p>
            <a:pPr algn="ctr" defTabSz="948869">
              <a:spcBef>
                <a:spcPct val="20000"/>
              </a:spcBef>
              <a:defRPr/>
            </a:pPr>
            <a:r>
              <a:rPr lang="en-US" sz="3200" b="1" cap="small" dirty="0">
                <a:ln w="3175">
                  <a:noFill/>
                </a:ln>
                <a:solidFill>
                  <a:prstClr val="white"/>
                </a:solidFill>
                <a:effectLst>
                  <a:glow rad="38100">
                    <a:prstClr val="black"/>
                  </a:glow>
                </a:effectLst>
                <a:latin typeface="Palatino Linotype" panose="02040502050505030304" pitchFamily="18" charset="0"/>
                <a:cs typeface="Times New Roman" panose="02020603050405020304" pitchFamily="18" charset="0"/>
                <a:hlinkClick r:id="rId5"/>
              </a:rPr>
              <a:t>Watch Here</a:t>
            </a:r>
            <a:endParaRPr lang="en-US" sz="3200" b="1" cap="small" dirty="0">
              <a:ln w="3175">
                <a:noFill/>
              </a:ln>
              <a:solidFill>
                <a:prstClr val="white"/>
              </a:solidFill>
              <a:effectLst>
                <a:glow rad="38100">
                  <a:prstClr val="black"/>
                </a:glow>
              </a:effectLst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Free camera cinema film vector">
            <a:extLst>
              <a:ext uri="{FF2B5EF4-FFF2-40B4-BE49-F238E27FC236}">
                <a16:creationId xmlns:a16="http://schemas.microsoft.com/office/drawing/2014/main" id="{830611AE-D4D9-203A-9E63-2FBD151EC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28702" y="191744"/>
            <a:ext cx="1041324" cy="817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0928A30-2262-5B0E-BF9D-D02F7458632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8481" y="1345216"/>
            <a:ext cx="10518192" cy="5884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773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8640703-408C-8BAE-24CB-C42678E0DB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" y="448"/>
            <a:ext cx="16256000" cy="9143107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892B3CC-876F-8F8E-5CAA-CB702FE7E83D}"/>
              </a:ext>
            </a:extLst>
          </p:cNvPr>
          <p:cNvSpPr/>
          <p:nvPr/>
        </p:nvSpPr>
        <p:spPr>
          <a:xfrm>
            <a:off x="285665" y="2286000"/>
            <a:ext cx="15686259" cy="4552122"/>
          </a:xfrm>
          <a:prstGeom prst="roundRect">
            <a:avLst>
              <a:gd name="adj" fmla="val 3479"/>
            </a:avLst>
          </a:prstGeom>
          <a:solidFill>
            <a:schemeClr val="dk1">
              <a:alpha val="75247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DF354A52-76D0-D34F-B5CA-340748CE9EC4}"/>
              </a:ext>
            </a:extLst>
          </p:cNvPr>
          <p:cNvSpPr txBox="1">
            <a:spLocks/>
          </p:cNvSpPr>
          <p:nvPr/>
        </p:nvSpPr>
        <p:spPr>
          <a:xfrm>
            <a:off x="496957" y="2498270"/>
            <a:ext cx="15281013" cy="4147459"/>
          </a:xfrm>
          <a:prstGeom prst="rect">
            <a:avLst/>
          </a:prstGeom>
        </p:spPr>
        <p:txBody>
          <a:bodyPr vert="horz" lIns="94887" tIns="47443" rIns="94887" bIns="47443" rtlCol="0">
            <a:noAutofit/>
          </a:bodyPr>
          <a:lstStyle/>
          <a:p>
            <a:pPr algn="ctr" defTabSz="948869">
              <a:spcBef>
                <a:spcPct val="20000"/>
              </a:spcBef>
              <a:defRPr/>
            </a:pPr>
            <a:r>
              <a:rPr lang="en-US" sz="8800" dirty="0">
                <a:ln w="3175">
                  <a:noFill/>
                </a:ln>
                <a:solidFill>
                  <a:prstClr val="white"/>
                </a:solidFill>
                <a:effectLst>
                  <a:glow rad="38100">
                    <a:srgbClr val="945200"/>
                  </a:glow>
                </a:effectLst>
                <a:latin typeface="Palatino Linotype" panose="02040502050505030304" pitchFamily="18" charset="0"/>
                <a:cs typeface="Times New Roman" panose="02020603050405020304" pitchFamily="18" charset="0"/>
              </a:rPr>
              <a:t>I may be small in comparison to God’s creations—but I matter infinitely to Him.</a:t>
            </a:r>
          </a:p>
        </p:txBody>
      </p:sp>
      <p:pic>
        <p:nvPicPr>
          <p:cNvPr id="2" name="Picture 6" descr="Free lightbulb think idea illustration">
            <a:extLst>
              <a:ext uri="{FF2B5EF4-FFF2-40B4-BE49-F238E27FC236}">
                <a16:creationId xmlns:a16="http://schemas.microsoft.com/office/drawing/2014/main" id="{FAF7C8DE-19C8-2F17-D3A2-183E3C92F5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15584" y1="51724" x2="15584" y2="51724"/>
                        <a14:backgroundMark x1="15584" y1="51724" x2="15584" y2="51724"/>
                        <a14:backgroundMark x1="71429" y1="54023" x2="71429" y2="54023"/>
                        <a14:backgroundMark x1="71429" y1="54023" x2="71429" y2="54023"/>
                        <a14:backgroundMark x1="64069" y1="68966" x2="64069" y2="68966"/>
                        <a14:backgroundMark x1="64069" y1="68966" x2="64069" y2="68966"/>
                        <a14:backgroundMark x1="20779" y1="58621" x2="20779" y2="58621"/>
                        <a14:backgroundMark x1="20779" y1="58621" x2="20779" y2="58621"/>
                        <a14:backgroundMark x1="71429" y1="48659" x2="71429" y2="48659"/>
                        <a14:backgroundMark x1="71429" y1="48659" x2="71429" y2="486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277258" y="6402"/>
            <a:ext cx="1063254" cy="1200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4A199E8-BF69-2CD3-F610-5EC8E15CF5C4}"/>
              </a:ext>
            </a:extLst>
          </p:cNvPr>
          <p:cNvSpPr/>
          <p:nvPr/>
        </p:nvSpPr>
        <p:spPr>
          <a:xfrm>
            <a:off x="795" y="447"/>
            <a:ext cx="15777175" cy="1200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826" indent="-355826" algn="ctr" defTabSz="948869">
              <a:spcBef>
                <a:spcPct val="20000"/>
              </a:spcBef>
              <a:defRPr/>
            </a:pPr>
            <a:r>
              <a:rPr lang="en-US" sz="7199" b="1" cap="small" dirty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88900" dist="25400" dir="5400000" algn="ctr" rotWithShape="0">
                    <a:srgbClr val="000000">
                      <a:alpha val="70000"/>
                    </a:srgbClr>
                  </a:outerShdw>
                </a:effectLst>
                <a:latin typeface="Georgia" panose="02040502050405020303" pitchFamily="18" charset="0"/>
                <a:ea typeface="STHupo" panose="02010800040101010101" pitchFamily="2" charset="-122"/>
                <a:cs typeface="FrankRuehl" panose="020E0503060101010101" pitchFamily="34" charset="-79"/>
              </a:rPr>
              <a:t>Truth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126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7E3C9-EC55-AE9B-2E30-0530CA3B6E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DEE3309-87AC-0BB2-180C-09208DBB6D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" y="448"/>
            <a:ext cx="16256000" cy="9143107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F8C24AF6-5879-9C19-EC91-A22805B7FFA6}"/>
              </a:ext>
            </a:extLst>
          </p:cNvPr>
          <p:cNvSpPr/>
          <p:nvPr/>
        </p:nvSpPr>
        <p:spPr>
          <a:xfrm>
            <a:off x="5002217" y="128104"/>
            <a:ext cx="10664922" cy="9144000"/>
          </a:xfrm>
          <a:prstGeom prst="roundRect">
            <a:avLst>
              <a:gd name="adj" fmla="val 475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54">
              <a:defRPr/>
            </a:pPr>
            <a:r>
              <a:rPr lang="en-US" sz="4800" dirty="0">
                <a:solidFill>
                  <a:prstClr val="black">
                    <a:lumMod val="85000"/>
                    <a:lumOff val="15000"/>
                  </a:prstClr>
                </a:solidFill>
                <a:latin typeface="Palatino Linotype" panose="02040502050505030304" pitchFamily="18" charset="0"/>
              </a:rPr>
              <a:t>“God does not look on the outward appearance. I believe that He doesn’t care one bit if we live in a castle or a cottage, if we are handsome or homely, if we are famous or forgotten. Though we are incomplete, God loves us completely. Though we are imperfect, He loves us perfectly.”</a:t>
            </a:r>
          </a:p>
          <a:p>
            <a:pPr algn="ctr" defTabSz="457154">
              <a:defRPr/>
            </a:pPr>
            <a:endParaRPr 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Palatino Linotype" panose="02040502050505030304" pitchFamily="18" charset="0"/>
            </a:endParaRPr>
          </a:p>
          <a:p>
            <a:pPr algn="r" defTabSz="457154">
              <a:defRPr/>
            </a:pPr>
            <a:r>
              <a:rPr lang="en-US" sz="4400" i="1" dirty="0">
                <a:solidFill>
                  <a:prstClr val="black">
                    <a:lumMod val="85000"/>
                    <a:lumOff val="15000"/>
                  </a:prstClr>
                </a:solidFill>
                <a:latin typeface="Palatino Linotype" panose="02040502050505030304" pitchFamily="18" charset="0"/>
              </a:rPr>
              <a:t>Dieter F. Uchtdorf</a:t>
            </a:r>
            <a:endParaRPr lang="en-US" sz="1600" i="1" dirty="0">
              <a:solidFill>
                <a:prstClr val="black">
                  <a:lumMod val="85000"/>
                  <a:lumOff val="15000"/>
                </a:prstClr>
              </a:solidFill>
              <a:latin typeface="Palatino Linotype" panose="02040502050505030304" pitchFamily="18" charset="0"/>
            </a:endParaRPr>
          </a:p>
          <a:p>
            <a:pPr algn="r" defTabSz="457154">
              <a:defRPr/>
            </a:pPr>
            <a:r>
              <a:rPr 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Palatino Linotype" panose="02040502050505030304" pitchFamily="18" charset="0"/>
              </a:rPr>
              <a:t>(“The Love of God,” Liahona, Nov 2009, 21–24)</a:t>
            </a:r>
            <a:endParaRPr lang="en-US" sz="1000" dirty="0">
              <a:solidFill>
                <a:prstClr val="black">
                  <a:lumMod val="85000"/>
                  <a:lumOff val="15000"/>
                </a:prstClr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4" name="Picture 2" descr="Dieter F. Uchtdorf">
            <a:extLst>
              <a:ext uri="{FF2B5EF4-FFF2-40B4-BE49-F238E27FC236}">
                <a16:creationId xmlns:a16="http://schemas.microsoft.com/office/drawing/2014/main" id="{4B104E3C-9202-76E2-85FB-3EA6862386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921" y="1549036"/>
            <a:ext cx="4275169" cy="534396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812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49D0B-C23D-6CEE-DCB8-6A0963D73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22FEDB-5D02-F760-B700-C67978283D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28BE93-7D43-F0E4-4F23-A28E5E6E25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" y="448"/>
            <a:ext cx="16256000" cy="91431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8AFBE58-F1AC-BE0E-CC7C-24EF278AD46C}"/>
              </a:ext>
            </a:extLst>
          </p:cNvPr>
          <p:cNvSpPr/>
          <p:nvPr/>
        </p:nvSpPr>
        <p:spPr>
          <a:xfrm>
            <a:off x="795" y="-46836"/>
            <a:ext cx="14757991" cy="1200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862" indent="-355862" algn="ctr" defTabSz="948964">
              <a:spcBef>
                <a:spcPct val="20000"/>
              </a:spcBef>
              <a:defRPr/>
            </a:pPr>
            <a:r>
              <a:rPr lang="en-US" sz="7199" b="1" cap="small" dirty="0">
                <a:ln w="6350">
                  <a:solidFill>
                    <a:prstClr val="black"/>
                  </a:solidFill>
                </a:ln>
                <a:solidFill>
                  <a:prstClr val="white"/>
                </a:solidFill>
                <a:effectLst>
                  <a:outerShdw blurRad="88900" dist="25400" dir="5400000" algn="ctr" rotWithShape="0">
                    <a:srgbClr val="000000">
                      <a:alpha val="70000"/>
                    </a:srgbClr>
                  </a:outerShdw>
                </a:effectLst>
                <a:latin typeface="Georgia" panose="02040502050405020303" pitchFamily="18" charset="0"/>
                <a:ea typeface="STHupo" panose="02010800040101010101" pitchFamily="2" charset="-122"/>
                <a:cs typeface="FrankRuehl" panose="020E0503060101010101" pitchFamily="34" charset="-79"/>
              </a:rPr>
              <a:t>Handout</a:t>
            </a:r>
          </a:p>
        </p:txBody>
      </p:sp>
      <p:pic>
        <p:nvPicPr>
          <p:cNvPr id="6" name="Picture 2" descr="Free pencil sharp school supplies vector">
            <a:extLst>
              <a:ext uri="{FF2B5EF4-FFF2-40B4-BE49-F238E27FC236}">
                <a16:creationId xmlns:a16="http://schemas.microsoft.com/office/drawing/2014/main" id="{ACF9DB79-6FC7-80CC-8864-A10C5E635B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409342">
            <a:off x="9673894" y="198619"/>
            <a:ext cx="1282344" cy="6411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131580A-BB72-A70C-7903-A63167F67CB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2824" y="1389329"/>
            <a:ext cx="12611940" cy="6992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366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F3D966-660E-27FA-992D-A40DB1DD1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2392F1F-E551-0CBD-8494-BE7ECEC6D0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" y="448"/>
            <a:ext cx="16256000" cy="9143107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7BE96DC-6A5C-E59C-FC42-800BA09BFAAD}"/>
              </a:ext>
            </a:extLst>
          </p:cNvPr>
          <p:cNvSpPr/>
          <p:nvPr/>
        </p:nvSpPr>
        <p:spPr>
          <a:xfrm>
            <a:off x="285665" y="1333606"/>
            <a:ext cx="15686259" cy="7486130"/>
          </a:xfrm>
          <a:prstGeom prst="roundRect">
            <a:avLst>
              <a:gd name="adj" fmla="val 3479"/>
            </a:avLst>
          </a:prstGeom>
          <a:solidFill>
            <a:schemeClr val="dk1">
              <a:alpha val="75247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76D747B-1FEB-13F2-FEF5-DB2D1217FBFA}"/>
              </a:ext>
            </a:extLst>
          </p:cNvPr>
          <p:cNvSpPr txBox="1">
            <a:spLocks/>
          </p:cNvSpPr>
          <p:nvPr/>
        </p:nvSpPr>
        <p:spPr>
          <a:xfrm>
            <a:off x="842593" y="1668664"/>
            <a:ext cx="14572401" cy="4147459"/>
          </a:xfrm>
          <a:prstGeom prst="rect">
            <a:avLst/>
          </a:prstGeom>
        </p:spPr>
        <p:txBody>
          <a:bodyPr vert="horz" lIns="94887" tIns="47443" rIns="94887" bIns="47443" rtlCol="0">
            <a:noAutofit/>
          </a:bodyPr>
          <a:lstStyle/>
          <a:p>
            <a:pPr algn="just" defTabSz="948869">
              <a:spcBef>
                <a:spcPct val="20000"/>
              </a:spcBef>
              <a:defRPr/>
            </a:pPr>
            <a:r>
              <a:rPr lang="en-US" sz="5400" dirty="0">
                <a:ln w="3175">
                  <a:noFill/>
                </a:ln>
                <a:solidFill>
                  <a:prstClr val="white"/>
                </a:solidFill>
                <a:effectLst>
                  <a:glow rad="38100">
                    <a:srgbClr val="945200"/>
                  </a:glow>
                </a:effectLst>
                <a:latin typeface="Palatino Linotype" panose="02040502050505030304" pitchFamily="18" charset="0"/>
                <a:cs typeface="Times New Roman" panose="02020603050405020304" pitchFamily="18" charset="0"/>
              </a:rPr>
              <a:t>Many wonder if they matter, if they’re enough, and if God actually sees them. Moses 1 answers that question powerfully: in a universe that often feels overwhelming and impersonal, God speaks one-on-one and declares that His greatest work is people. We want our students to leave this lesson believing that they matter infinitely to God.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6F8BF56-A2A5-202A-1A91-C9A43237DB82}"/>
              </a:ext>
            </a:extLst>
          </p:cNvPr>
          <p:cNvSpPr/>
          <p:nvPr/>
        </p:nvSpPr>
        <p:spPr>
          <a:xfrm>
            <a:off x="795" y="447"/>
            <a:ext cx="14575189" cy="1200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826" indent="-355826" algn="ctr" defTabSz="948869">
              <a:spcBef>
                <a:spcPct val="20000"/>
              </a:spcBef>
              <a:defRPr/>
            </a:pPr>
            <a:r>
              <a:rPr lang="en-US" sz="7199" b="1" cap="small" dirty="0">
                <a:ln w="6350">
                  <a:solidFill>
                    <a:prstClr val="black"/>
                  </a:solidFill>
                </a:ln>
                <a:solidFill>
                  <a:prstClr val="white"/>
                </a:solidFill>
                <a:effectLst>
                  <a:outerShdw blurRad="88900" dist="25400" dir="5400000" algn="ctr" rotWithShape="0">
                    <a:srgbClr val="000000">
                      <a:alpha val="70000"/>
                    </a:srgbClr>
                  </a:outerShdw>
                </a:effectLst>
                <a:latin typeface="Georgia" panose="02040502050405020303" pitchFamily="18" charset="0"/>
                <a:ea typeface="STHupo" panose="02010800040101010101" pitchFamily="2" charset="-122"/>
                <a:cs typeface="FrankRuehl" panose="020E0503060101010101" pitchFamily="34" charset="-79"/>
              </a:rPr>
              <a:t>Fire In the Bones</a:t>
            </a:r>
          </a:p>
        </p:txBody>
      </p:sp>
      <p:pic>
        <p:nvPicPr>
          <p:cNvPr id="6" name="Picture 2" descr="Free fire flame red vector">
            <a:extLst>
              <a:ext uri="{FF2B5EF4-FFF2-40B4-BE49-F238E27FC236}">
                <a16:creationId xmlns:a16="http://schemas.microsoft.com/office/drawing/2014/main" id="{4997BE39-2563-3903-419D-09B3BD53D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43856" y="133183"/>
            <a:ext cx="582881" cy="876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74095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44F909-A174-749A-CECB-5A7798BEB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2C69EAF-ED3C-7F06-23B7-E4C346F27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" y="448"/>
            <a:ext cx="16256000" cy="9143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C2D66AC-5060-1B61-5164-4C310E7551EE}"/>
              </a:ext>
            </a:extLst>
          </p:cNvPr>
          <p:cNvSpPr/>
          <p:nvPr/>
        </p:nvSpPr>
        <p:spPr>
          <a:xfrm>
            <a:off x="795" y="447"/>
            <a:ext cx="14575189" cy="1200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826" indent="-355826" algn="ctr" defTabSz="948869">
              <a:spcBef>
                <a:spcPct val="20000"/>
              </a:spcBef>
              <a:defRPr/>
            </a:pPr>
            <a:r>
              <a:rPr lang="en-US" sz="7199" b="1" cap="small" dirty="0">
                <a:ln w="6350">
                  <a:solidFill>
                    <a:prstClr val="black"/>
                  </a:solidFill>
                </a:ln>
                <a:solidFill>
                  <a:prstClr val="white"/>
                </a:solidFill>
                <a:effectLst>
                  <a:outerShdw blurRad="88900" dist="25400" dir="5400000" algn="ctr" rotWithShape="0">
                    <a:srgbClr val="000000">
                      <a:alpha val="70000"/>
                    </a:srgbClr>
                  </a:outerShdw>
                </a:effectLst>
                <a:latin typeface="Georgia" panose="02040502050405020303" pitchFamily="18" charset="0"/>
                <a:ea typeface="STHupo" panose="02010800040101010101" pitchFamily="2" charset="-122"/>
                <a:cs typeface="FrankRuehl" panose="020E0503060101010101" pitchFamily="34" charset="-79"/>
              </a:rPr>
              <a:t>Object</a:t>
            </a:r>
          </a:p>
        </p:txBody>
      </p:sp>
      <p:pic>
        <p:nvPicPr>
          <p:cNvPr id="9" name="Picture 8" descr="Free retro styled line art old-fashioned illustration">
            <a:extLst>
              <a:ext uri="{FF2B5EF4-FFF2-40B4-BE49-F238E27FC236}">
                <a16:creationId xmlns:a16="http://schemas.microsoft.com/office/drawing/2014/main" id="{69CA2B56-FF41-1FA2-27A9-F25B1D3C45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95660" y="38543"/>
            <a:ext cx="1200212" cy="1200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D86A1E57-D126-C61B-455A-6181A355E20B}"/>
              </a:ext>
            </a:extLst>
          </p:cNvPr>
          <p:cNvSpPr/>
          <p:nvPr/>
        </p:nvSpPr>
        <p:spPr>
          <a:xfrm>
            <a:off x="1435183" y="1784101"/>
            <a:ext cx="5853206" cy="585320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BE7E5768-4CAA-F350-BF7A-95D58D5421DA}"/>
              </a:ext>
            </a:extLst>
          </p:cNvPr>
          <p:cNvSpPr/>
          <p:nvPr/>
        </p:nvSpPr>
        <p:spPr>
          <a:xfrm>
            <a:off x="8969201" y="1784101"/>
            <a:ext cx="5853206" cy="585320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3484DB-5A45-B9A7-80C4-B32B8EDF319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089" b="91794" l="10000" r="90000">
                        <a14:foregroundMark x1="48906" y1="8206" x2="48906" y2="8206"/>
                        <a14:foregroundMark x1="48906" y1="8206" x2="48906" y2="8206"/>
                        <a14:foregroundMark x1="48906" y1="8206" x2="48906" y2="8206"/>
                        <a14:foregroundMark x1="48750" y1="91794" x2="48750" y2="91794"/>
                        <a14:foregroundMark x1="48750" y1="91794" x2="48750" y2="91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9274" y="2655407"/>
            <a:ext cx="6175540" cy="41105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E96D35-6321-A9CE-317F-99C12FDB23D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1209" y="4305119"/>
            <a:ext cx="909190" cy="8111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853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E620C0-9EDB-2B5C-4E4F-53D5A2A61F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8061963-83DB-3665-67CF-5240B3A8E1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" y="448"/>
            <a:ext cx="16256000" cy="9143107"/>
          </a:xfrm>
          <a:prstGeom prst="rect">
            <a:avLst/>
          </a:prstGeom>
          <a:solidFill>
            <a:schemeClr val="dk1">
              <a:alpha val="44695"/>
            </a:schemeClr>
          </a:solidFill>
        </p:spPr>
      </p:pic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DB3996EE-0310-11A0-27FE-1EA65964BCAF}"/>
              </a:ext>
            </a:extLst>
          </p:cNvPr>
          <p:cNvSpPr/>
          <p:nvPr/>
        </p:nvSpPr>
        <p:spPr>
          <a:xfrm>
            <a:off x="699212" y="1887698"/>
            <a:ext cx="9791450" cy="6208898"/>
          </a:xfrm>
          <a:prstGeom prst="roundRect">
            <a:avLst>
              <a:gd name="adj" fmla="val 7297"/>
            </a:avLst>
          </a:prstGeom>
          <a:solidFill>
            <a:schemeClr val="dk1">
              <a:alpha val="75247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02F638B-664B-E92F-6E17-DBCFC305E646}"/>
              </a:ext>
            </a:extLst>
          </p:cNvPr>
          <p:cNvSpPr/>
          <p:nvPr/>
        </p:nvSpPr>
        <p:spPr>
          <a:xfrm>
            <a:off x="795" y="-53020"/>
            <a:ext cx="14862031" cy="1200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826" indent="-355826" algn="ctr" defTabSz="948869">
              <a:spcBef>
                <a:spcPct val="20000"/>
              </a:spcBef>
              <a:defRPr/>
            </a:pPr>
            <a:r>
              <a:rPr lang="en-US" sz="7199" b="1" cap="small" dirty="0">
                <a:ln w="6350">
                  <a:solidFill>
                    <a:prstClr val="black"/>
                  </a:solidFill>
                </a:ln>
                <a:solidFill>
                  <a:prstClr val="white"/>
                </a:solidFill>
                <a:effectLst>
                  <a:outerShdw blurRad="88900" dist="25400" dir="5400000" algn="ctr" rotWithShape="0">
                    <a:srgbClr val="000000">
                      <a:alpha val="70000"/>
                    </a:srgbClr>
                  </a:outerShdw>
                </a:effectLst>
                <a:latin typeface="Georgia" panose="02040502050405020303" pitchFamily="18" charset="0"/>
                <a:ea typeface="STHupo" panose="02010800040101010101" pitchFamily="2" charset="-122"/>
                <a:cs typeface="FrankRuehl" panose="020E0503060101010101" pitchFamily="34" charset="-79"/>
              </a:rPr>
              <a:t>Icebreaker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ABBEED88-9768-4D96-B7D5-0337722311F2}"/>
              </a:ext>
            </a:extLst>
          </p:cNvPr>
          <p:cNvSpPr txBox="1">
            <a:spLocks/>
          </p:cNvSpPr>
          <p:nvPr/>
        </p:nvSpPr>
        <p:spPr>
          <a:xfrm>
            <a:off x="1005411" y="2562938"/>
            <a:ext cx="9179051" cy="2281923"/>
          </a:xfrm>
          <a:prstGeom prst="rect">
            <a:avLst/>
          </a:prstGeom>
        </p:spPr>
        <p:txBody>
          <a:bodyPr vert="horz" lIns="94887" tIns="47443" rIns="94887" bIns="47443" rtlCol="0">
            <a:noAutofit/>
          </a:bodyPr>
          <a:lstStyle/>
          <a:p>
            <a:pPr algn="ctr" defTabSz="948869">
              <a:spcBef>
                <a:spcPct val="20000"/>
              </a:spcBef>
              <a:defRPr/>
            </a:pPr>
            <a:r>
              <a:rPr lang="en-US" sz="8000" dirty="0">
                <a:ln w="3175">
                  <a:noFill/>
                </a:ln>
                <a:solidFill>
                  <a:prstClr val="white"/>
                </a:solidFill>
                <a:effectLst>
                  <a:glow rad="38100">
                    <a:srgbClr val="945200"/>
                  </a:glow>
                </a:effectLst>
                <a:latin typeface="Palatino Linotype" panose="02040502050505030304" pitchFamily="18" charset="0"/>
                <a:cs typeface="Times New Roman" panose="02020603050405020304" pitchFamily="18" charset="0"/>
              </a:rPr>
              <a:t>Which is bigger?</a:t>
            </a:r>
          </a:p>
          <a:p>
            <a:pPr algn="ctr" defTabSz="948869">
              <a:spcBef>
                <a:spcPct val="20000"/>
              </a:spcBef>
              <a:defRPr/>
            </a:pPr>
            <a:endParaRPr lang="en-US" sz="4000" dirty="0">
              <a:ln w="3175">
                <a:noFill/>
              </a:ln>
              <a:solidFill>
                <a:prstClr val="white"/>
              </a:solidFill>
              <a:effectLst>
                <a:glow rad="38100">
                  <a:srgbClr val="945200"/>
                </a:glow>
              </a:effectLst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algn="ctr" defTabSz="948869">
              <a:spcBef>
                <a:spcPct val="20000"/>
              </a:spcBef>
              <a:defRPr/>
            </a:pPr>
            <a:r>
              <a:rPr lang="en-US" sz="8000" dirty="0">
                <a:ln w="3175">
                  <a:noFill/>
                </a:ln>
                <a:solidFill>
                  <a:prstClr val="white"/>
                </a:solidFill>
                <a:effectLst>
                  <a:glow rad="38100">
                    <a:srgbClr val="945200"/>
                  </a:glow>
                </a:effectLst>
                <a:latin typeface="Palatino Linotype" panose="02040502050505030304" pitchFamily="18" charset="0"/>
                <a:cs typeface="Times New Roman" panose="02020603050405020304" pitchFamily="18" charset="0"/>
              </a:rPr>
              <a:t>Which matters more?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64D071B-EF6D-96CE-20C3-54CC10C4723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6986" y="-5311"/>
            <a:ext cx="1200212" cy="12002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1422E91-BDFA-B2F9-B9A4-72217B5FE92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462" y="1649082"/>
            <a:ext cx="6686130" cy="66861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1490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uiExpand="1" build="p" bldLvl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3FBEA99-7E7A-3A4F-8162-2A2E6ED5DFE8}"/>
              </a:ext>
            </a:extLst>
          </p:cNvPr>
          <p:cNvSpPr/>
          <p:nvPr/>
        </p:nvSpPr>
        <p:spPr>
          <a:xfrm>
            <a:off x="0" y="-5547360"/>
            <a:ext cx="16257588" cy="92333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355862" marR="0" lvl="0" indent="-355862" algn="ctr" defTabSz="94896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Moses 1, Abraham 3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6D5AE7C-3990-434B-A3CC-D7D306CF32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6508" y="998275"/>
            <a:ext cx="7705346" cy="84483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B3B966D-D7A0-2447-BD39-B3E4831F27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0684" y="1022896"/>
            <a:ext cx="8059758" cy="86160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862BA29-665A-854D-99F4-C2038D4EF92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70441" y="998274"/>
            <a:ext cx="7567193" cy="81457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7F2A1A-FF39-3D42-A73C-0E10FF1DFAA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37634" y="989852"/>
            <a:ext cx="7562596" cy="81541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F3E848-1100-2448-BD42-6A80C131830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00230" y="989851"/>
            <a:ext cx="7574193" cy="81541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A62A6B7-6EE7-2C4D-A080-13FFC41D39F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62826" y="989849"/>
            <a:ext cx="7473673" cy="81541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8E750BF-C959-7A4A-A0B2-4ECB98676C1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36499" y="989846"/>
            <a:ext cx="7661689" cy="813477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383233EC-26E2-2647-81F5-CA8B6E1E63C5}"/>
              </a:ext>
            </a:extLst>
          </p:cNvPr>
          <p:cNvGrpSpPr/>
          <p:nvPr/>
        </p:nvGrpSpPr>
        <p:grpSpPr>
          <a:xfrm>
            <a:off x="299349" y="484961"/>
            <a:ext cx="3896132" cy="431668"/>
            <a:chOff x="201965" y="482772"/>
            <a:chExt cx="3896132" cy="43166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DA575F8E-D9A0-EA42-BA61-B2D7E07DCBF1}"/>
                </a:ext>
              </a:extLst>
            </p:cNvPr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809D532-01FD-7B45-87B8-85BAA21BD38E}"/>
                </a:ext>
              </a:extLst>
            </p:cNvPr>
            <p:cNvSpPr/>
            <p:nvPr/>
          </p:nvSpPr>
          <p:spPr>
            <a:xfrm>
              <a:off x="686914" y="498551"/>
              <a:ext cx="341118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 w="3175"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 pitchFamily="2" charset="0"/>
                  <a:ea typeface="+mn-ea"/>
                  <a:cs typeface="+mn-cs"/>
                </a:rPr>
                <a:t>What we learn about God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6FF9FC8-2145-594A-AFD6-0720EAF7E248}"/>
              </a:ext>
            </a:extLst>
          </p:cNvPr>
          <p:cNvGrpSpPr/>
          <p:nvPr/>
        </p:nvGrpSpPr>
        <p:grpSpPr>
          <a:xfrm>
            <a:off x="4103515" y="469182"/>
            <a:ext cx="3804166" cy="431668"/>
            <a:chOff x="201965" y="482772"/>
            <a:chExt cx="3804166" cy="431668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3AC9DF1-AE13-DE41-9CA8-5DC46FA94F97}"/>
                </a:ext>
              </a:extLst>
            </p:cNvPr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EC42556-737F-8145-87E1-256EDA60BAA6}"/>
                </a:ext>
              </a:extLst>
            </p:cNvPr>
            <p:cNvSpPr/>
            <p:nvPr/>
          </p:nvSpPr>
          <p:spPr>
            <a:xfrm>
              <a:off x="686915" y="498551"/>
              <a:ext cx="33192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 w="3175"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 pitchFamily="2" charset="0"/>
                  <a:ea typeface="+mn-ea"/>
                  <a:cs typeface="+mn-cs"/>
                </a:rPr>
                <a:t>What we learn about Man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874708D7-6AC0-4740-A2B2-F228ED5D759E}"/>
              </a:ext>
            </a:extLst>
          </p:cNvPr>
          <p:cNvSpPr/>
          <p:nvPr/>
        </p:nvSpPr>
        <p:spPr>
          <a:xfrm>
            <a:off x="368530" y="104"/>
            <a:ext cx="3377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 w="3175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1’s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638FFCB-2985-2948-B516-6C0EA7186A57}"/>
              </a:ext>
            </a:extLst>
          </p:cNvPr>
          <p:cNvSpPr/>
          <p:nvPr/>
        </p:nvSpPr>
        <p:spPr>
          <a:xfrm>
            <a:off x="4230657" y="7993"/>
            <a:ext cx="3377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 w="3175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2’s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0FD64D5-847B-5440-9280-3574A8D5B98B}"/>
              </a:ext>
            </a:extLst>
          </p:cNvPr>
          <p:cNvCxnSpPr>
            <a:cxnSpLocks/>
          </p:cNvCxnSpPr>
          <p:nvPr/>
        </p:nvCxnSpPr>
        <p:spPr>
          <a:xfrm>
            <a:off x="7679315" y="7823235"/>
            <a:ext cx="3820453" cy="11607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A859C26-5DC3-F547-97D3-66BC6812D532}"/>
              </a:ext>
            </a:extLst>
          </p:cNvPr>
          <p:cNvSpPr/>
          <p:nvPr/>
        </p:nvSpPr>
        <p:spPr>
          <a:xfrm>
            <a:off x="280299" y="6216977"/>
            <a:ext cx="3356280" cy="15229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8B9DBDC3-744A-7B4A-A1F5-4C2A95CD1CFA}"/>
              </a:ext>
            </a:extLst>
          </p:cNvPr>
          <p:cNvSpPr/>
          <p:nvPr/>
        </p:nvSpPr>
        <p:spPr>
          <a:xfrm>
            <a:off x="117568" y="6435163"/>
            <a:ext cx="1049080" cy="15229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50C9CFC9-B6DE-584B-8DBE-3B4A9BF0804B}"/>
              </a:ext>
            </a:extLst>
          </p:cNvPr>
          <p:cNvSpPr/>
          <p:nvPr/>
        </p:nvSpPr>
        <p:spPr>
          <a:xfrm>
            <a:off x="692865" y="6942759"/>
            <a:ext cx="2260542" cy="160181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4EC7E3DE-7E1C-4347-ACCF-1B959C7BF611}"/>
              </a:ext>
            </a:extLst>
          </p:cNvPr>
          <p:cNvSpPr/>
          <p:nvPr/>
        </p:nvSpPr>
        <p:spPr>
          <a:xfrm>
            <a:off x="2057119" y="7139998"/>
            <a:ext cx="1579460" cy="15229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03AED6AA-C002-274F-9374-694F6D6CC8DD}"/>
              </a:ext>
            </a:extLst>
          </p:cNvPr>
          <p:cNvSpPr/>
          <p:nvPr/>
        </p:nvSpPr>
        <p:spPr>
          <a:xfrm>
            <a:off x="3833382" y="4491894"/>
            <a:ext cx="885763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28E1AFE6-7D64-7444-AE53-1E72A687A3C0}"/>
              </a:ext>
            </a:extLst>
          </p:cNvPr>
          <p:cNvSpPr/>
          <p:nvPr/>
        </p:nvSpPr>
        <p:spPr>
          <a:xfrm>
            <a:off x="5173409" y="4504975"/>
            <a:ext cx="732035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D177CB53-A91D-534D-9C6E-65A422DD2C77}"/>
              </a:ext>
            </a:extLst>
          </p:cNvPr>
          <p:cNvSpPr/>
          <p:nvPr/>
        </p:nvSpPr>
        <p:spPr>
          <a:xfrm>
            <a:off x="3839337" y="5409192"/>
            <a:ext cx="3266231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D8D5C4C8-5275-F547-9D12-831B6E2AE0E5}"/>
              </a:ext>
            </a:extLst>
          </p:cNvPr>
          <p:cNvSpPr/>
          <p:nvPr/>
        </p:nvSpPr>
        <p:spPr>
          <a:xfrm>
            <a:off x="3839337" y="5599235"/>
            <a:ext cx="3266231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5AC92B12-0E69-A444-860C-F8189ED102D6}"/>
              </a:ext>
            </a:extLst>
          </p:cNvPr>
          <p:cNvSpPr/>
          <p:nvPr/>
        </p:nvSpPr>
        <p:spPr>
          <a:xfrm>
            <a:off x="6634258" y="7392277"/>
            <a:ext cx="576425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FCAC3809-2BA5-4C47-B016-42B7771F8C8C}"/>
              </a:ext>
            </a:extLst>
          </p:cNvPr>
          <p:cNvSpPr/>
          <p:nvPr/>
        </p:nvSpPr>
        <p:spPr>
          <a:xfrm>
            <a:off x="3815302" y="7558559"/>
            <a:ext cx="3395381" cy="178299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F81B831C-69A2-6C45-898B-537876EE973F}"/>
              </a:ext>
            </a:extLst>
          </p:cNvPr>
          <p:cNvSpPr/>
          <p:nvPr/>
        </p:nvSpPr>
        <p:spPr>
          <a:xfrm>
            <a:off x="3826399" y="7745693"/>
            <a:ext cx="608967" cy="17829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C24A361E-43A7-284F-9FF9-1375FCC08052}"/>
              </a:ext>
            </a:extLst>
          </p:cNvPr>
          <p:cNvSpPr/>
          <p:nvPr/>
        </p:nvSpPr>
        <p:spPr>
          <a:xfrm>
            <a:off x="9044076" y="1460553"/>
            <a:ext cx="2152539" cy="185951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BE027F40-C2D2-3D4F-B706-F433D354215D}"/>
              </a:ext>
            </a:extLst>
          </p:cNvPr>
          <p:cNvSpPr/>
          <p:nvPr/>
        </p:nvSpPr>
        <p:spPr>
          <a:xfrm>
            <a:off x="7740377" y="1681241"/>
            <a:ext cx="388418" cy="147560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F6879209-E388-E946-9E67-AC162109765F}"/>
              </a:ext>
            </a:extLst>
          </p:cNvPr>
          <p:cNvSpPr/>
          <p:nvPr/>
        </p:nvSpPr>
        <p:spPr>
          <a:xfrm>
            <a:off x="8055106" y="1851145"/>
            <a:ext cx="1478362" cy="15746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54840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3FBEA99-7E7A-3A4F-8162-2A2E6ED5DFE8}"/>
              </a:ext>
            </a:extLst>
          </p:cNvPr>
          <p:cNvSpPr/>
          <p:nvPr/>
        </p:nvSpPr>
        <p:spPr>
          <a:xfrm>
            <a:off x="0" y="-5547360"/>
            <a:ext cx="16257588" cy="92333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355862" marR="0" lvl="0" indent="-355862" algn="ctr" defTabSz="94896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Moses 1, Abraham 3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6D5AE7C-3990-434B-A3CC-D7D306CF32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6508" y="998275"/>
            <a:ext cx="7705346" cy="84483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B3B966D-D7A0-2447-BD39-B3E4831F27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0684" y="1022896"/>
            <a:ext cx="8059758" cy="86160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862BA29-665A-854D-99F4-C2038D4EF92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70441" y="998274"/>
            <a:ext cx="7567193" cy="81457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7F2A1A-FF39-3D42-A73C-0E10FF1DFAA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37634" y="989852"/>
            <a:ext cx="7562596" cy="81541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F3E848-1100-2448-BD42-6A80C131830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00230" y="989851"/>
            <a:ext cx="7574193" cy="81541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A62A6B7-6EE7-2C4D-A080-13FFC41D39F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62826" y="989849"/>
            <a:ext cx="7473673" cy="81541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8E750BF-C959-7A4A-A0B2-4ECB98676C1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36499" y="989846"/>
            <a:ext cx="7661689" cy="813477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383233EC-26E2-2647-81F5-CA8B6E1E63C5}"/>
              </a:ext>
            </a:extLst>
          </p:cNvPr>
          <p:cNvGrpSpPr/>
          <p:nvPr/>
        </p:nvGrpSpPr>
        <p:grpSpPr>
          <a:xfrm>
            <a:off x="299349" y="484961"/>
            <a:ext cx="3896132" cy="431668"/>
            <a:chOff x="201965" y="482772"/>
            <a:chExt cx="3896132" cy="43166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DA575F8E-D9A0-EA42-BA61-B2D7E07DCBF1}"/>
                </a:ext>
              </a:extLst>
            </p:cNvPr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809D532-01FD-7B45-87B8-85BAA21BD38E}"/>
                </a:ext>
              </a:extLst>
            </p:cNvPr>
            <p:cNvSpPr/>
            <p:nvPr/>
          </p:nvSpPr>
          <p:spPr>
            <a:xfrm>
              <a:off x="686914" y="498551"/>
              <a:ext cx="341118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 w="3175"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 pitchFamily="2" charset="0"/>
                  <a:ea typeface="+mn-ea"/>
                  <a:cs typeface="+mn-cs"/>
                </a:rPr>
                <a:t>What we learn about God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6FF9FC8-2145-594A-AFD6-0720EAF7E248}"/>
              </a:ext>
            </a:extLst>
          </p:cNvPr>
          <p:cNvGrpSpPr/>
          <p:nvPr/>
        </p:nvGrpSpPr>
        <p:grpSpPr>
          <a:xfrm>
            <a:off x="4103515" y="469182"/>
            <a:ext cx="3804166" cy="431668"/>
            <a:chOff x="201965" y="482772"/>
            <a:chExt cx="3804166" cy="431668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3AC9DF1-AE13-DE41-9CA8-5DC46FA94F97}"/>
                </a:ext>
              </a:extLst>
            </p:cNvPr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EC42556-737F-8145-87E1-256EDA60BAA6}"/>
                </a:ext>
              </a:extLst>
            </p:cNvPr>
            <p:cNvSpPr/>
            <p:nvPr/>
          </p:nvSpPr>
          <p:spPr>
            <a:xfrm>
              <a:off x="686915" y="498551"/>
              <a:ext cx="33192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 w="3175"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 pitchFamily="2" charset="0"/>
                  <a:ea typeface="+mn-ea"/>
                  <a:cs typeface="+mn-cs"/>
                </a:rPr>
                <a:t>What we learn about Man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874708D7-6AC0-4740-A2B2-F228ED5D759E}"/>
              </a:ext>
            </a:extLst>
          </p:cNvPr>
          <p:cNvSpPr/>
          <p:nvPr/>
        </p:nvSpPr>
        <p:spPr>
          <a:xfrm>
            <a:off x="368530" y="104"/>
            <a:ext cx="3377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 w="3175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1’s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638FFCB-2985-2948-B516-6C0EA7186A57}"/>
              </a:ext>
            </a:extLst>
          </p:cNvPr>
          <p:cNvSpPr/>
          <p:nvPr/>
        </p:nvSpPr>
        <p:spPr>
          <a:xfrm>
            <a:off x="4230657" y="7993"/>
            <a:ext cx="3377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 w="3175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2’s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A859C26-5DC3-F547-97D3-66BC6812D532}"/>
              </a:ext>
            </a:extLst>
          </p:cNvPr>
          <p:cNvSpPr/>
          <p:nvPr/>
        </p:nvSpPr>
        <p:spPr>
          <a:xfrm>
            <a:off x="280299" y="6216977"/>
            <a:ext cx="3356280" cy="15229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8B9DBDC3-744A-7B4A-A1F5-4C2A95CD1CFA}"/>
              </a:ext>
            </a:extLst>
          </p:cNvPr>
          <p:cNvSpPr/>
          <p:nvPr/>
        </p:nvSpPr>
        <p:spPr>
          <a:xfrm>
            <a:off x="117568" y="6435163"/>
            <a:ext cx="1049080" cy="15229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50C9CFC9-B6DE-584B-8DBE-3B4A9BF0804B}"/>
              </a:ext>
            </a:extLst>
          </p:cNvPr>
          <p:cNvSpPr/>
          <p:nvPr/>
        </p:nvSpPr>
        <p:spPr>
          <a:xfrm>
            <a:off x="692865" y="6942759"/>
            <a:ext cx="2260542" cy="160181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4EC7E3DE-7E1C-4347-ACCF-1B959C7BF611}"/>
              </a:ext>
            </a:extLst>
          </p:cNvPr>
          <p:cNvSpPr/>
          <p:nvPr/>
        </p:nvSpPr>
        <p:spPr>
          <a:xfrm>
            <a:off x="2057119" y="7139998"/>
            <a:ext cx="1579460" cy="15229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03AED6AA-C002-274F-9374-694F6D6CC8DD}"/>
              </a:ext>
            </a:extLst>
          </p:cNvPr>
          <p:cNvSpPr/>
          <p:nvPr/>
        </p:nvSpPr>
        <p:spPr>
          <a:xfrm>
            <a:off x="3833382" y="4491894"/>
            <a:ext cx="885763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28E1AFE6-7D64-7444-AE53-1E72A687A3C0}"/>
              </a:ext>
            </a:extLst>
          </p:cNvPr>
          <p:cNvSpPr/>
          <p:nvPr/>
        </p:nvSpPr>
        <p:spPr>
          <a:xfrm>
            <a:off x="5173409" y="4504975"/>
            <a:ext cx="732035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D177CB53-A91D-534D-9C6E-65A422DD2C77}"/>
              </a:ext>
            </a:extLst>
          </p:cNvPr>
          <p:cNvSpPr/>
          <p:nvPr/>
        </p:nvSpPr>
        <p:spPr>
          <a:xfrm>
            <a:off x="3839337" y="5409192"/>
            <a:ext cx="3266231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D8D5C4C8-5275-F547-9D12-831B6E2AE0E5}"/>
              </a:ext>
            </a:extLst>
          </p:cNvPr>
          <p:cNvSpPr/>
          <p:nvPr/>
        </p:nvSpPr>
        <p:spPr>
          <a:xfrm>
            <a:off x="3839337" y="5599235"/>
            <a:ext cx="3266231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5AC92B12-0E69-A444-860C-F8189ED102D6}"/>
              </a:ext>
            </a:extLst>
          </p:cNvPr>
          <p:cNvSpPr/>
          <p:nvPr/>
        </p:nvSpPr>
        <p:spPr>
          <a:xfrm>
            <a:off x="6634258" y="7392277"/>
            <a:ext cx="576425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FCAC3809-2BA5-4C47-B016-42B7771F8C8C}"/>
              </a:ext>
            </a:extLst>
          </p:cNvPr>
          <p:cNvSpPr/>
          <p:nvPr/>
        </p:nvSpPr>
        <p:spPr>
          <a:xfrm>
            <a:off x="3815302" y="7558559"/>
            <a:ext cx="3395381" cy="178299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F81B831C-69A2-6C45-898B-537876EE973F}"/>
              </a:ext>
            </a:extLst>
          </p:cNvPr>
          <p:cNvSpPr/>
          <p:nvPr/>
        </p:nvSpPr>
        <p:spPr>
          <a:xfrm>
            <a:off x="3826399" y="7745693"/>
            <a:ext cx="608967" cy="17829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F6879209-E388-E946-9E67-AC162109765F}"/>
              </a:ext>
            </a:extLst>
          </p:cNvPr>
          <p:cNvSpPr/>
          <p:nvPr/>
        </p:nvSpPr>
        <p:spPr>
          <a:xfrm>
            <a:off x="8055106" y="1851145"/>
            <a:ext cx="1478362" cy="15746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C285512D-1F0E-354F-ABA6-37818BC5B717}"/>
              </a:ext>
            </a:extLst>
          </p:cNvPr>
          <p:cNvSpPr/>
          <p:nvPr/>
        </p:nvSpPr>
        <p:spPr>
          <a:xfrm>
            <a:off x="5432915" y="5054255"/>
            <a:ext cx="1672653" cy="162606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A45C70CD-484B-754D-AF61-0EE9CF409C8E}"/>
              </a:ext>
            </a:extLst>
          </p:cNvPr>
          <p:cNvSpPr/>
          <p:nvPr/>
        </p:nvSpPr>
        <p:spPr>
          <a:xfrm>
            <a:off x="4405229" y="7019725"/>
            <a:ext cx="2099187" cy="178299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E9B72AD6-426B-7E47-9741-92A35F866FFB}"/>
              </a:ext>
            </a:extLst>
          </p:cNvPr>
          <p:cNvSpPr/>
          <p:nvPr/>
        </p:nvSpPr>
        <p:spPr>
          <a:xfrm>
            <a:off x="8386148" y="4046459"/>
            <a:ext cx="2898711" cy="185951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D019FB2-0329-8D48-A36C-E3E75B61D38D}"/>
              </a:ext>
            </a:extLst>
          </p:cNvPr>
          <p:cNvSpPr/>
          <p:nvPr/>
        </p:nvSpPr>
        <p:spPr>
          <a:xfrm>
            <a:off x="7758039" y="4251700"/>
            <a:ext cx="1286038" cy="185952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6D4910F-FD29-0D77-14C6-2CE8BE86A3E3}"/>
              </a:ext>
            </a:extLst>
          </p:cNvPr>
          <p:cNvCxnSpPr>
            <a:cxnSpLocks/>
          </p:cNvCxnSpPr>
          <p:nvPr/>
        </p:nvCxnSpPr>
        <p:spPr>
          <a:xfrm>
            <a:off x="7679315" y="7823235"/>
            <a:ext cx="3820453" cy="11607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ACDD7B6C-1C64-82E5-856F-C7A10D255BEC}"/>
              </a:ext>
            </a:extLst>
          </p:cNvPr>
          <p:cNvSpPr/>
          <p:nvPr/>
        </p:nvSpPr>
        <p:spPr>
          <a:xfrm>
            <a:off x="9044076" y="1460553"/>
            <a:ext cx="2152539" cy="185951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5A5C201C-57DF-32F5-4BF4-3839CF05AC48}"/>
              </a:ext>
            </a:extLst>
          </p:cNvPr>
          <p:cNvSpPr/>
          <p:nvPr/>
        </p:nvSpPr>
        <p:spPr>
          <a:xfrm>
            <a:off x="7740377" y="1681241"/>
            <a:ext cx="388418" cy="147560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044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3ACBD3-97C4-E7F9-7CD7-FDEA38B77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C371010-36ED-074D-66EC-44D78591A9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" y="448"/>
            <a:ext cx="16256000" cy="9143107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32C3983-FC0E-F83B-D333-70A332975D27}"/>
              </a:ext>
            </a:extLst>
          </p:cNvPr>
          <p:cNvSpPr/>
          <p:nvPr/>
        </p:nvSpPr>
        <p:spPr>
          <a:xfrm>
            <a:off x="271195" y="1539314"/>
            <a:ext cx="9067358" cy="7071287"/>
          </a:xfrm>
          <a:prstGeom prst="roundRect">
            <a:avLst>
              <a:gd name="adj" fmla="val 7297"/>
            </a:avLst>
          </a:prstGeom>
          <a:solidFill>
            <a:schemeClr val="dk1">
              <a:alpha val="75247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BB99385-68AB-B67C-C6E3-6E3AA64EF421}"/>
              </a:ext>
            </a:extLst>
          </p:cNvPr>
          <p:cNvSpPr/>
          <p:nvPr/>
        </p:nvSpPr>
        <p:spPr>
          <a:xfrm>
            <a:off x="0" y="-15240"/>
            <a:ext cx="14782800" cy="1200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862" marR="0" lvl="0" indent="-355862" algn="ctr" defTabSz="94896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199" b="1" i="0" u="none" strike="noStrike" kern="1200" cap="small" spc="0" normalizeH="0" baseline="0" noProof="0" dirty="0">
                <a:ln w="6350">
                  <a:solidFill>
                    <a:prstClr val="black"/>
                  </a:solidFill>
                </a:ln>
                <a:solidFill>
                  <a:prstClr val="white"/>
                </a:solidFill>
                <a:effectLst>
                  <a:outerShdw blurRad="88900" dist="25400" dir="5400000" algn="ctr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Georgia" panose="02040502050405020303" pitchFamily="18" charset="0"/>
                <a:ea typeface="STHupo" panose="02010800040101010101" pitchFamily="2" charset="-122"/>
                <a:cs typeface="FrankRuehl" panose="020E0503060101010101" pitchFamily="34" charset="-79"/>
              </a:rPr>
              <a:t>Discussion Question</a:t>
            </a:r>
          </a:p>
        </p:txBody>
      </p:sp>
      <p:pic>
        <p:nvPicPr>
          <p:cNvPr id="3" name="Picture 2" descr="Free speech bubbles comments orange vector">
            <a:extLst>
              <a:ext uri="{FF2B5EF4-FFF2-40B4-BE49-F238E27FC236}">
                <a16:creationId xmlns:a16="http://schemas.microsoft.com/office/drawing/2014/main" id="{3212A94D-997F-3856-DAD7-BE0E03AD66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02377" y="81957"/>
            <a:ext cx="1098528" cy="1005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D5332F6A-37C1-9439-0357-0FD9C3DABF9A}"/>
              </a:ext>
            </a:extLst>
          </p:cNvPr>
          <p:cNvSpPr txBox="1">
            <a:spLocks/>
          </p:cNvSpPr>
          <p:nvPr/>
        </p:nvSpPr>
        <p:spPr>
          <a:xfrm>
            <a:off x="504225" y="2324100"/>
            <a:ext cx="8573594" cy="6629178"/>
          </a:xfrm>
          <a:prstGeom prst="rect">
            <a:avLst/>
          </a:prstGeom>
        </p:spPr>
        <p:txBody>
          <a:bodyPr vert="horz" lIns="94896" tIns="47448" rIns="94896" bIns="47448" rtlCol="0">
            <a:noAutofit/>
          </a:bodyPr>
          <a:lstStyle/>
          <a:p>
            <a:pPr lvl="0" algn="ctr" defTabSz="948964">
              <a:spcBef>
                <a:spcPct val="20000"/>
              </a:spcBef>
              <a:defRPr/>
            </a:pPr>
            <a:r>
              <a:rPr lang="en-US" sz="6000" dirty="0">
                <a:ln w="3175">
                  <a:noFill/>
                </a:ln>
                <a:solidFill>
                  <a:prstClr val="white"/>
                </a:solidFill>
                <a:effectLst>
                  <a:glow rad="38100">
                    <a:srgbClr val="945200"/>
                  </a:glow>
                </a:effectLst>
                <a:latin typeface="Palatino Linotype" panose="02040502050505030304" pitchFamily="18" charset="0"/>
                <a:cs typeface="Times New Roman" panose="02020603050405020304" pitchFamily="18" charset="0"/>
              </a:rPr>
              <a:t>How do you think it would make you feel if God were to show you everything and everyone he had ever created?</a:t>
            </a:r>
            <a:endParaRPr kumimoji="0" lang="en-US" sz="6000" b="0" i="0" u="none" strike="noStrike" kern="1200" cap="none" spc="0" normalizeH="0" baseline="0" noProof="0" dirty="0">
              <a:ln w="3175">
                <a:noFill/>
              </a:ln>
              <a:solidFill>
                <a:prstClr val="white"/>
              </a:solidFill>
              <a:effectLst>
                <a:glow rad="38100">
                  <a:srgbClr val="945200"/>
                </a:glow>
              </a:effectLst>
              <a:uLnTx/>
              <a:uFillTx/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E433BD-B92C-C374-8D21-6432E14C5B5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34809" y="1539314"/>
            <a:ext cx="5987818" cy="7071287"/>
          </a:xfrm>
          <a:prstGeom prst="roundRect">
            <a:avLst>
              <a:gd name="adj" fmla="val 477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958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build="p" bldLvl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4C69AC-B779-F43E-F249-0BE91E0C05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DB20A7B-3858-68F1-67D3-5A34C352C6BD}"/>
              </a:ext>
            </a:extLst>
          </p:cNvPr>
          <p:cNvSpPr/>
          <p:nvPr/>
        </p:nvSpPr>
        <p:spPr>
          <a:xfrm>
            <a:off x="0" y="-5547360"/>
            <a:ext cx="16257588" cy="92333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355862" marR="0" lvl="0" indent="-355862" algn="ctr" defTabSz="94896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Moses 1, Abraham 3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AD9037-FE03-4C1E-9F76-B0E573CDF6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6508" y="998275"/>
            <a:ext cx="7705346" cy="84483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077F9F-C34F-CAEF-267E-20091681AD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0684" y="1022896"/>
            <a:ext cx="8059758" cy="86160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8D01763-7E21-A0AD-8486-FAEFC90761E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70441" y="998274"/>
            <a:ext cx="7567193" cy="81457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A64E131-DCB9-B36F-EDF1-6A11EC0E789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37634" y="989852"/>
            <a:ext cx="7562596" cy="81541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2A31F1-6BB0-7971-7165-AC8D98BC8E9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00230" y="989851"/>
            <a:ext cx="7574193" cy="81541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BD48FEF-C1EE-AB3A-80C8-A95BC7E1980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62826" y="989849"/>
            <a:ext cx="7473673" cy="81541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7D65C94-A060-F4A0-B707-F4531085F36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36499" y="989846"/>
            <a:ext cx="7661689" cy="813477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B53EFAD0-B58E-2A9A-AA1E-83AC2B55E7A0}"/>
              </a:ext>
            </a:extLst>
          </p:cNvPr>
          <p:cNvGrpSpPr/>
          <p:nvPr/>
        </p:nvGrpSpPr>
        <p:grpSpPr>
          <a:xfrm>
            <a:off x="299349" y="484961"/>
            <a:ext cx="3896132" cy="431668"/>
            <a:chOff x="201965" y="482772"/>
            <a:chExt cx="3896132" cy="43166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6618944-AB28-0B34-5E9E-DEDAA4DA201C}"/>
                </a:ext>
              </a:extLst>
            </p:cNvPr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BD0348F-DEF9-873A-8E82-A6AFBD583059}"/>
                </a:ext>
              </a:extLst>
            </p:cNvPr>
            <p:cNvSpPr/>
            <p:nvPr/>
          </p:nvSpPr>
          <p:spPr>
            <a:xfrm>
              <a:off x="686914" y="498551"/>
              <a:ext cx="341118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 w="3175"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alatino Linotype" panose="02040502050505030304" pitchFamily="18" charset="0"/>
                </a:rPr>
                <a:t>What we learn about God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20694E4-FC74-FBA6-486B-AFC6D922A43A}"/>
              </a:ext>
            </a:extLst>
          </p:cNvPr>
          <p:cNvGrpSpPr/>
          <p:nvPr/>
        </p:nvGrpSpPr>
        <p:grpSpPr>
          <a:xfrm>
            <a:off x="4103515" y="469182"/>
            <a:ext cx="3804166" cy="431668"/>
            <a:chOff x="201965" y="482772"/>
            <a:chExt cx="3804166" cy="431668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03A15B5-EF9F-5EAB-0953-0D6BF23DA8FE}"/>
                </a:ext>
              </a:extLst>
            </p:cNvPr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E8D1AAB-91C6-FC8A-7887-1F8EF52003C4}"/>
                </a:ext>
              </a:extLst>
            </p:cNvPr>
            <p:cNvSpPr/>
            <p:nvPr/>
          </p:nvSpPr>
          <p:spPr>
            <a:xfrm>
              <a:off x="686915" y="498551"/>
              <a:ext cx="33192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 w="3175"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alatino Linotype" panose="02040502050505030304" pitchFamily="18" charset="0"/>
                </a:rPr>
                <a:t>What we learn about Man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D536CA2B-7FAB-0A99-315F-616C9C5C8E46}"/>
              </a:ext>
            </a:extLst>
          </p:cNvPr>
          <p:cNvSpPr/>
          <p:nvPr/>
        </p:nvSpPr>
        <p:spPr>
          <a:xfrm>
            <a:off x="368530" y="104"/>
            <a:ext cx="3377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 w="3175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1’s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953B2A2-5EAA-2327-5A2E-0C59F864D6B0}"/>
              </a:ext>
            </a:extLst>
          </p:cNvPr>
          <p:cNvSpPr/>
          <p:nvPr/>
        </p:nvSpPr>
        <p:spPr>
          <a:xfrm>
            <a:off x="4230657" y="7993"/>
            <a:ext cx="3377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 w="3175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2’s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5349FE20-1844-A978-9BF0-E7B3BEEACF81}"/>
              </a:ext>
            </a:extLst>
          </p:cNvPr>
          <p:cNvSpPr/>
          <p:nvPr/>
        </p:nvSpPr>
        <p:spPr>
          <a:xfrm>
            <a:off x="280299" y="6216977"/>
            <a:ext cx="3356280" cy="15229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FB7A00D2-52D0-FBEC-56D9-A03FAD002B23}"/>
              </a:ext>
            </a:extLst>
          </p:cNvPr>
          <p:cNvSpPr/>
          <p:nvPr/>
        </p:nvSpPr>
        <p:spPr>
          <a:xfrm>
            <a:off x="117568" y="6435163"/>
            <a:ext cx="1049080" cy="15229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46CBE5A7-C545-ADB9-BE46-B6F035F5EC42}"/>
              </a:ext>
            </a:extLst>
          </p:cNvPr>
          <p:cNvSpPr/>
          <p:nvPr/>
        </p:nvSpPr>
        <p:spPr>
          <a:xfrm>
            <a:off x="692865" y="6942759"/>
            <a:ext cx="2260542" cy="160181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E9D17C4-6EEA-A03A-8825-8D9733432E76}"/>
              </a:ext>
            </a:extLst>
          </p:cNvPr>
          <p:cNvSpPr/>
          <p:nvPr/>
        </p:nvSpPr>
        <p:spPr>
          <a:xfrm>
            <a:off x="2057119" y="7139998"/>
            <a:ext cx="1579460" cy="15229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F4EE3686-A4E0-3FDF-827C-E731A6DE2F95}"/>
              </a:ext>
            </a:extLst>
          </p:cNvPr>
          <p:cNvSpPr/>
          <p:nvPr/>
        </p:nvSpPr>
        <p:spPr>
          <a:xfrm>
            <a:off x="3833382" y="4491894"/>
            <a:ext cx="885763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225EA4A3-E2E3-97A1-1F83-FC2F884A08D0}"/>
              </a:ext>
            </a:extLst>
          </p:cNvPr>
          <p:cNvSpPr/>
          <p:nvPr/>
        </p:nvSpPr>
        <p:spPr>
          <a:xfrm>
            <a:off x="5173409" y="4504975"/>
            <a:ext cx="732035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324A1C76-C875-2133-C8C0-FAD7B275CF08}"/>
              </a:ext>
            </a:extLst>
          </p:cNvPr>
          <p:cNvSpPr/>
          <p:nvPr/>
        </p:nvSpPr>
        <p:spPr>
          <a:xfrm>
            <a:off x="3839337" y="5409192"/>
            <a:ext cx="3266231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8F1A726C-487B-0B30-7CCD-7B91C90215B3}"/>
              </a:ext>
            </a:extLst>
          </p:cNvPr>
          <p:cNvSpPr/>
          <p:nvPr/>
        </p:nvSpPr>
        <p:spPr>
          <a:xfrm>
            <a:off x="3839337" y="5599235"/>
            <a:ext cx="3266231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FF9F5D50-125A-2692-167C-990575BD7BDD}"/>
              </a:ext>
            </a:extLst>
          </p:cNvPr>
          <p:cNvSpPr/>
          <p:nvPr/>
        </p:nvSpPr>
        <p:spPr>
          <a:xfrm>
            <a:off x="6634258" y="7392277"/>
            <a:ext cx="576425" cy="15367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31C9226E-1540-7C09-10CC-7B82710CF532}"/>
              </a:ext>
            </a:extLst>
          </p:cNvPr>
          <p:cNvSpPr/>
          <p:nvPr/>
        </p:nvSpPr>
        <p:spPr>
          <a:xfrm>
            <a:off x="3815302" y="7558559"/>
            <a:ext cx="3395381" cy="178299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9D58F960-93AA-C25F-6D1D-16EF9F0DC8D0}"/>
              </a:ext>
            </a:extLst>
          </p:cNvPr>
          <p:cNvSpPr/>
          <p:nvPr/>
        </p:nvSpPr>
        <p:spPr>
          <a:xfrm>
            <a:off x="3826399" y="7745693"/>
            <a:ext cx="608967" cy="178298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C00C976A-5021-B58B-A841-15B86678E937}"/>
              </a:ext>
            </a:extLst>
          </p:cNvPr>
          <p:cNvSpPr/>
          <p:nvPr/>
        </p:nvSpPr>
        <p:spPr>
          <a:xfrm>
            <a:off x="8055106" y="1851145"/>
            <a:ext cx="1478362" cy="15746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B89DBAFE-22FC-1E1E-C2A1-CAC474B79CE6}"/>
              </a:ext>
            </a:extLst>
          </p:cNvPr>
          <p:cNvSpPr/>
          <p:nvPr/>
        </p:nvSpPr>
        <p:spPr>
          <a:xfrm>
            <a:off x="8574423" y="5730570"/>
            <a:ext cx="2622191" cy="181368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31FEB331-6E6B-240D-2D29-C63489CEC3B0}"/>
              </a:ext>
            </a:extLst>
          </p:cNvPr>
          <p:cNvSpPr/>
          <p:nvPr/>
        </p:nvSpPr>
        <p:spPr>
          <a:xfrm>
            <a:off x="7732980" y="5903378"/>
            <a:ext cx="2107397" cy="181368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3F7FEC23-7FA4-6713-CB53-16B1967B2170}"/>
              </a:ext>
            </a:extLst>
          </p:cNvPr>
          <p:cNvSpPr/>
          <p:nvPr/>
        </p:nvSpPr>
        <p:spPr>
          <a:xfrm>
            <a:off x="5432915" y="5054255"/>
            <a:ext cx="1672653" cy="162606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3EBE958A-7194-F32E-4780-A5A17C4819AC}"/>
              </a:ext>
            </a:extLst>
          </p:cNvPr>
          <p:cNvSpPr/>
          <p:nvPr/>
        </p:nvSpPr>
        <p:spPr>
          <a:xfrm>
            <a:off x="4405229" y="7019725"/>
            <a:ext cx="2099187" cy="178299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F85B10FD-63E8-CC84-D492-01F9DF91A034}"/>
              </a:ext>
            </a:extLst>
          </p:cNvPr>
          <p:cNvSpPr/>
          <p:nvPr/>
        </p:nvSpPr>
        <p:spPr>
          <a:xfrm>
            <a:off x="8386148" y="4046459"/>
            <a:ext cx="2898711" cy="185951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42D5830-2900-7B92-05C0-7B97C4049F8F}"/>
              </a:ext>
            </a:extLst>
          </p:cNvPr>
          <p:cNvSpPr/>
          <p:nvPr/>
        </p:nvSpPr>
        <p:spPr>
          <a:xfrm>
            <a:off x="7758039" y="4251700"/>
            <a:ext cx="1286038" cy="185952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67CDB38-51AA-C0A5-2D3A-79531BC47E88}"/>
              </a:ext>
            </a:extLst>
          </p:cNvPr>
          <p:cNvCxnSpPr>
            <a:cxnSpLocks/>
          </p:cNvCxnSpPr>
          <p:nvPr/>
        </p:nvCxnSpPr>
        <p:spPr>
          <a:xfrm>
            <a:off x="7679315" y="7823235"/>
            <a:ext cx="3820453" cy="11607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28748F5E-0453-97E0-FDE0-5F49DCA4B76D}"/>
              </a:ext>
            </a:extLst>
          </p:cNvPr>
          <p:cNvSpPr/>
          <p:nvPr/>
        </p:nvSpPr>
        <p:spPr>
          <a:xfrm>
            <a:off x="9044076" y="1460553"/>
            <a:ext cx="2152539" cy="185951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2E0B6592-ACC0-5F8D-9D81-CC654D815265}"/>
              </a:ext>
            </a:extLst>
          </p:cNvPr>
          <p:cNvSpPr/>
          <p:nvPr/>
        </p:nvSpPr>
        <p:spPr>
          <a:xfrm>
            <a:off x="7740377" y="1681241"/>
            <a:ext cx="388418" cy="147560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3E2B9F7A-0BEC-79B0-5B33-C5FDD3F6CC71}"/>
              </a:ext>
            </a:extLst>
          </p:cNvPr>
          <p:cNvSpPr/>
          <p:nvPr/>
        </p:nvSpPr>
        <p:spPr>
          <a:xfrm>
            <a:off x="7414725" y="6429816"/>
            <a:ext cx="4125502" cy="819674"/>
          </a:xfrm>
          <a:prstGeom prst="roundRect">
            <a:avLst>
              <a:gd name="adj" fmla="val 5520"/>
            </a:avLst>
          </a:prstGeom>
          <a:solidFill>
            <a:schemeClr val="accent5">
              <a:lumMod val="60000"/>
              <a:lumOff val="4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4896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 w="3175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</a:rPr>
              <a:t>Is he right?</a:t>
            </a:r>
            <a:endParaRPr kumimoji="0" lang="en-US" sz="3600" b="0" i="0" u="none" strike="noStrike" kern="1200" cap="none" spc="0" normalizeH="0" baseline="0" noProof="0" dirty="0">
              <a:ln w="3175"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 panose="0204050205050503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07637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35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3.8|3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2|4.1|3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6.7|5.5|4.6|5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4|13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8|4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3.7|5.9|16.4|1.1|0.9|1.2|0.9|0.8|1.3|1.3|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|0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10.4"/>
</p:tagLst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WP Template" id="{651F3DE7-391C-F044-92A8-AA7DE4A12562}" vid="{7A26D367-BF8C-8E47-98FE-E2101733EC9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3ef5274-90b8-4b3f-8a76-b4c36a43e904}" enabled="1" method="Privileged" siteId="{61e6eeb3-5fd7-4aaa-ae3c-61e8deb09b7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45632</TotalTime>
  <Words>559</Words>
  <Application>Microsoft Macintosh PowerPoint</Application>
  <PresentationFormat>Custom</PresentationFormat>
  <Paragraphs>94</Paragraphs>
  <Slides>21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Georgia</vt:lpstr>
      <vt:lpstr>Helvetica</vt:lpstr>
      <vt:lpstr>Palatino Linotype</vt:lpstr>
      <vt:lpstr>Times New Roman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Benjamin M Wilcox</dc:creator>
  <cp:keywords/>
  <dc:description/>
  <cp:lastModifiedBy>Benjamin M Wilcox</cp:lastModifiedBy>
  <cp:revision>327</cp:revision>
  <cp:lastPrinted>2025-04-30T12:41:32Z</cp:lastPrinted>
  <dcterms:created xsi:type="dcterms:W3CDTF">2020-03-24T13:12:06Z</dcterms:created>
  <dcterms:modified xsi:type="dcterms:W3CDTF">2025-12-27T16:02:06Z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3ef5274-90b8-4b3f-8a76-b4c36a43e904_Enabled">
    <vt:lpwstr>true</vt:lpwstr>
  </property>
  <property fmtid="{D5CDD505-2E9C-101B-9397-08002B2CF9AE}" pid="3" name="MSIP_Label_03ef5274-90b8-4b3f-8a76-b4c36a43e904_SetDate">
    <vt:lpwstr>2020-03-24T12:49:25Z</vt:lpwstr>
  </property>
  <property fmtid="{D5CDD505-2E9C-101B-9397-08002B2CF9AE}" pid="4" name="MSIP_Label_03ef5274-90b8-4b3f-8a76-b4c36a43e904_Method">
    <vt:lpwstr>Standard</vt:lpwstr>
  </property>
  <property fmtid="{D5CDD505-2E9C-101B-9397-08002B2CF9AE}" pid="5" name="MSIP_Label_03ef5274-90b8-4b3f-8a76-b4c36a43e904_Name">
    <vt:lpwstr>Not Protected_2</vt:lpwstr>
  </property>
  <property fmtid="{D5CDD505-2E9C-101B-9397-08002B2CF9AE}" pid="6" name="MSIP_Label_03ef5274-90b8-4b3f-8a76-b4c36a43e904_SiteId">
    <vt:lpwstr>61e6eeb3-5fd7-4aaa-ae3c-61e8deb09b79</vt:lpwstr>
  </property>
  <property fmtid="{D5CDD505-2E9C-101B-9397-08002B2CF9AE}" pid="7" name="MSIP_Label_03ef5274-90b8-4b3f-8a76-b4c36a43e904_ActionId">
    <vt:lpwstr>1ea7ca71-4912-4a01-aff6-0000163e993c</vt:lpwstr>
  </property>
  <property fmtid="{D5CDD505-2E9C-101B-9397-08002B2CF9AE}" pid="8" name="MSIP_Label_03ef5274-90b8-4b3f-8a76-b4c36a43e904_ContentBits">
    <vt:lpwstr>0</vt:lpwstr>
  </property>
</Properties>
</file>