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2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25"/>
      <p:bold r:id="rId26"/>
      <p:italic r:id="rId27"/>
      <p:boldItalic r:id="rId28"/>
    </p:embeddedFont>
    <p:embeddedFont>
      <p:font typeface="Helvetica Neue" panose="02000503000000020004" pitchFamily="2" charset="0"/>
      <p:regular r:id="rId29"/>
      <p:bold r:id="rId30"/>
      <p:italic r:id="rId31"/>
      <p:boldItalic r:id="rId32"/>
    </p:embeddedFont>
    <p:embeddedFont>
      <p:font typeface="Palatino Linotype" panose="02040502050505030304" pitchFamily="18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48" d="100"/>
          <a:sy n="148" d="100"/>
        </p:scale>
        <p:origin x="69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b2f2a77abc_2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g3b2f2a77abc_2_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3b2f2a77abc_2_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b2f2a77abc_2_2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g3b2f2a77abc_2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b2f2a77abc_2_2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g3b2f2a77abc_2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b2f2a77abc_2_3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g3b2f2a77abc_2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b2f2a77abc_2_3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g3b2f2a77abc_2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3b2f2a77abc_2_3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g3b2f2a77abc_2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b2f2a77abc_2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3b2f2a77abc_2_3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g3b2f2a77abc_2_3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b2f2a77abc_2_4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" name="Google Shape;475;g3b2f2a77abc_2_4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g3b2f2a77abc_2_40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b2f2a77abc_2_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5" name="Google Shape;485;g3b2f2a77abc_2_4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g3b2f2a77abc_2_4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3b2f2a77abc_2_4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g3b2f2a77abc_2_4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b2f2a77abc_2_4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g3b2f2a77abc_2_4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g3b2f2a77abc_2_4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b2f2a77abc_2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g3b2f2a77abc_2_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g3b2f2a77abc_2_9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b2f2a77abc_2_4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g3b2f2a77abc_2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b2f2a77abc_2_4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g3b2f2a77abc_2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b2f2a77abc_2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g3b2f2a77abc_2_1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g3b2f2a77abc_2_1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b2f2a77abc_2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g3b2f2a77abc_2_10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g3b2f2a77abc_2_10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b2f2a77abc_2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g3b2f2a77abc_2_1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g3b2f2a77abc_2_1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b2f2a77abc_2_1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g3b2f2a77abc_2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b2f2a77abc_2_1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3b2f2a77abc_2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b2f2a77abc_2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g3b2f2a77abc_2_2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3b2f2a77abc_2_20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b2f2a77abc_2_2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g3b2f2a77abc_2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6066" y="1143000"/>
            <a:ext cx="5485868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ctrTitle"/>
          </p:nvPr>
        </p:nvSpPr>
        <p:spPr>
          <a:xfrm>
            <a:off x="1143001" y="841772"/>
            <a:ext cx="6858005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ubTitle" idx="1"/>
          </p:nvPr>
        </p:nvSpPr>
        <p:spPr>
          <a:xfrm>
            <a:off x="1143001" y="2701528"/>
            <a:ext cx="6858005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7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7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3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4629154" y="1369219"/>
            <a:ext cx="3886203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629842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3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3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4629154" y="1260872"/>
            <a:ext cx="3887394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4629154" y="1878806"/>
            <a:ext cx="3887394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2" y="342900"/>
            <a:ext cx="294918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4" y="740569"/>
            <a:ext cx="4629154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2" y="1543050"/>
            <a:ext cx="2949180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2" y="342900"/>
            <a:ext cx="294918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4" y="740569"/>
            <a:ext cx="4629154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2" y="1543050"/>
            <a:ext cx="2949180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252" y="-942383"/>
            <a:ext cx="3263504" cy="7886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80" y="1467445"/>
            <a:ext cx="4358878" cy="1971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576" y="-447081"/>
            <a:ext cx="4358878" cy="5800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21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11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2" y="4767263"/>
            <a:ext cx="30861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8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5" y="4767263"/>
            <a:ext cx="2057401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s://www.youtube.com/watch?v=2zk2tyEM9i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47" y="252"/>
            <a:ext cx="9143114" cy="514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6"/>
          <p:cNvSpPr/>
          <p:nvPr/>
        </p:nvSpPr>
        <p:spPr>
          <a:xfrm>
            <a:off x="144420" y="225028"/>
            <a:ext cx="8855168" cy="2078831"/>
          </a:xfrm>
          <a:prstGeom prst="roundRect">
            <a:avLst>
              <a:gd name="adj" fmla="val 3479"/>
            </a:avLst>
          </a:prstGeom>
          <a:solidFill>
            <a:schemeClr val="dk1">
              <a:alpha val="4392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6"/>
          <p:cNvSpPr txBox="1"/>
          <p:nvPr/>
        </p:nvSpPr>
        <p:spPr>
          <a:xfrm>
            <a:off x="291582" y="449634"/>
            <a:ext cx="8559056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Georgia"/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NOTHING OR EVERYTHING: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</a:pPr>
            <a:r>
              <a:rPr lang="en" sz="3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THE TRUTH ABOUT OUR WORTH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Georgia"/>
              <a:buNone/>
            </a:pPr>
            <a:r>
              <a:rPr lang="en" sz="25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(MOSES 1:1-11, 27-39)</a:t>
            </a:r>
            <a:endParaRPr sz="3000" b="1" i="0" u="none" strike="noStrike" cap="small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1" name="Google Shape;141;p26"/>
          <p:cNvSpPr txBox="1"/>
          <p:nvPr/>
        </p:nvSpPr>
        <p:spPr>
          <a:xfrm>
            <a:off x="471247" y="3165891"/>
            <a:ext cx="8528340" cy="882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Georgia"/>
              <a:buNone/>
            </a:pPr>
            <a:r>
              <a:rPr lang="en" sz="54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Lesson #1</a:t>
            </a:r>
            <a:endParaRPr sz="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5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17" name="Google Shape;31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372118" y="5724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15985" y="586280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7189" y="572430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73323" y="5676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926871" y="567692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180419" y="567691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9383953" y="567689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4" name="Google Shape;324;p35"/>
          <p:cNvGrpSpPr/>
          <p:nvPr/>
        </p:nvGrpSpPr>
        <p:grpSpPr>
          <a:xfrm>
            <a:off x="-6003235" y="283691"/>
            <a:ext cx="2191362" cy="242813"/>
            <a:chOff x="201965" y="482772"/>
            <a:chExt cx="3896132" cy="431668"/>
          </a:xfrm>
        </p:grpSpPr>
        <p:sp>
          <p:nvSpPr>
            <p:cNvPr id="325" name="Google Shape;325;p35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35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p35"/>
          <p:cNvGrpSpPr/>
          <p:nvPr/>
        </p:nvGrpSpPr>
        <p:grpSpPr>
          <a:xfrm>
            <a:off x="-3863598" y="274816"/>
            <a:ext cx="2139636" cy="242813"/>
            <a:chOff x="201965" y="482772"/>
            <a:chExt cx="3804166" cy="431668"/>
          </a:xfrm>
        </p:grpSpPr>
        <p:sp>
          <p:nvSpPr>
            <p:cNvPr id="328" name="Google Shape;328;p35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35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0" name="Google Shape;330;p35"/>
          <p:cNvSpPr/>
          <p:nvPr/>
        </p:nvSpPr>
        <p:spPr>
          <a:xfrm>
            <a:off x="-5964324" y="109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35"/>
          <p:cNvSpPr/>
          <p:nvPr/>
        </p:nvSpPr>
        <p:spPr>
          <a:xfrm>
            <a:off x="-3792088" y="15397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35"/>
          <p:cNvSpPr/>
          <p:nvPr/>
        </p:nvSpPr>
        <p:spPr>
          <a:xfrm>
            <a:off x="-6013949" y="35079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35"/>
          <p:cNvSpPr/>
          <p:nvPr/>
        </p:nvSpPr>
        <p:spPr>
          <a:xfrm>
            <a:off x="-6105476" y="3630680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35"/>
          <p:cNvSpPr/>
          <p:nvPr/>
        </p:nvSpPr>
        <p:spPr>
          <a:xfrm>
            <a:off x="-5781903" y="3916203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35"/>
          <p:cNvSpPr/>
          <p:nvPr/>
        </p:nvSpPr>
        <p:spPr>
          <a:xfrm>
            <a:off x="-5014585" y="4027150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35"/>
          <p:cNvSpPr/>
          <p:nvPr/>
        </p:nvSpPr>
        <p:spPr>
          <a:xfrm>
            <a:off x="-4015534" y="2537591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35"/>
          <p:cNvSpPr/>
          <p:nvPr/>
        </p:nvSpPr>
        <p:spPr>
          <a:xfrm>
            <a:off x="-3261841" y="2544949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35"/>
          <p:cNvSpPr/>
          <p:nvPr/>
        </p:nvSpPr>
        <p:spPr>
          <a:xfrm>
            <a:off x="-4012184" y="30535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35"/>
          <p:cNvSpPr/>
          <p:nvPr/>
        </p:nvSpPr>
        <p:spPr>
          <a:xfrm>
            <a:off x="-4012184" y="31604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5"/>
          <p:cNvSpPr/>
          <p:nvPr/>
        </p:nvSpPr>
        <p:spPr>
          <a:xfrm>
            <a:off x="-2440193" y="4169057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5"/>
          <p:cNvSpPr/>
          <p:nvPr/>
        </p:nvSpPr>
        <p:spPr>
          <a:xfrm>
            <a:off x="-4025703" y="4262590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5"/>
          <p:cNvSpPr/>
          <p:nvPr/>
        </p:nvSpPr>
        <p:spPr>
          <a:xfrm>
            <a:off x="-4019461" y="4367853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5"/>
          <p:cNvSpPr/>
          <p:nvPr/>
        </p:nvSpPr>
        <p:spPr>
          <a:xfrm>
            <a:off x="-1084802" y="832462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5"/>
          <p:cNvSpPr/>
          <p:nvPr/>
        </p:nvSpPr>
        <p:spPr>
          <a:xfrm>
            <a:off x="-1818062" y="956599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5"/>
          <p:cNvSpPr/>
          <p:nvPr/>
        </p:nvSpPr>
        <p:spPr>
          <a:xfrm>
            <a:off x="-1641044" y="1052170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5"/>
          <p:cNvSpPr/>
          <p:nvPr/>
        </p:nvSpPr>
        <p:spPr>
          <a:xfrm>
            <a:off x="-1348956" y="3234346"/>
            <a:ext cx="1474840" cy="102020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5"/>
          <p:cNvSpPr/>
          <p:nvPr/>
        </p:nvSpPr>
        <p:spPr>
          <a:xfrm>
            <a:off x="-1822222" y="3331551"/>
            <a:ext cx="1185296" cy="10201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35"/>
          <p:cNvSpPr/>
          <p:nvPr/>
        </p:nvSpPr>
        <p:spPr>
          <a:xfrm>
            <a:off x="-3115883" y="2853919"/>
            <a:ext cx="940776" cy="9146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35"/>
          <p:cNvSpPr/>
          <p:nvPr/>
        </p:nvSpPr>
        <p:spPr>
          <a:xfrm>
            <a:off x="-3693901" y="3959496"/>
            <a:ext cx="1180678" cy="100293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35"/>
          <p:cNvSpPr/>
          <p:nvPr/>
        </p:nvSpPr>
        <p:spPr>
          <a:xfrm>
            <a:off x="-1454851" y="2287034"/>
            <a:ext cx="1630367" cy="104597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35"/>
          <p:cNvSpPr/>
          <p:nvPr/>
        </p:nvSpPr>
        <p:spPr>
          <a:xfrm>
            <a:off x="-1808128" y="2402482"/>
            <a:ext cx="723326" cy="10459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35"/>
          <p:cNvSpPr/>
          <p:nvPr/>
        </p:nvSpPr>
        <p:spPr>
          <a:xfrm>
            <a:off x="4655680" y="2084532"/>
            <a:ext cx="1928425" cy="1495538"/>
          </a:xfrm>
          <a:prstGeom prst="roundRect">
            <a:avLst>
              <a:gd name="adj" fmla="val 5093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6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58" name="Google Shape;358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223599" y="5724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967466" y="586280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708" y="572430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21842" y="5676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075390" y="567692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328938" y="567691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7532472" y="567689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5" name="Google Shape;365;p36"/>
          <p:cNvGrpSpPr/>
          <p:nvPr/>
        </p:nvGrpSpPr>
        <p:grpSpPr>
          <a:xfrm>
            <a:off x="-7854715" y="283691"/>
            <a:ext cx="2191362" cy="242813"/>
            <a:chOff x="201965" y="482772"/>
            <a:chExt cx="3896132" cy="431668"/>
          </a:xfrm>
        </p:grpSpPr>
        <p:sp>
          <p:nvSpPr>
            <p:cNvPr id="366" name="Google Shape;366;p36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36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8" name="Google Shape;368;p36"/>
          <p:cNvGrpSpPr/>
          <p:nvPr/>
        </p:nvGrpSpPr>
        <p:grpSpPr>
          <a:xfrm>
            <a:off x="-5715079" y="274816"/>
            <a:ext cx="2139636" cy="242813"/>
            <a:chOff x="201965" y="482772"/>
            <a:chExt cx="3804166" cy="431668"/>
          </a:xfrm>
        </p:grpSpPr>
        <p:sp>
          <p:nvSpPr>
            <p:cNvPr id="369" name="Google Shape;369;p36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36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1" name="Google Shape;371;p36"/>
          <p:cNvSpPr/>
          <p:nvPr/>
        </p:nvSpPr>
        <p:spPr>
          <a:xfrm>
            <a:off x="-7815805" y="109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6"/>
          <p:cNvSpPr/>
          <p:nvPr/>
        </p:nvSpPr>
        <p:spPr>
          <a:xfrm>
            <a:off x="-5643569" y="15397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36"/>
          <p:cNvSpPr/>
          <p:nvPr/>
        </p:nvSpPr>
        <p:spPr>
          <a:xfrm>
            <a:off x="-5636129" y="4660231"/>
            <a:ext cx="3901008" cy="43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Study verses 1-23</a:t>
            </a:r>
            <a:endParaRPr sz="2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36"/>
          <p:cNvSpPr/>
          <p:nvPr/>
        </p:nvSpPr>
        <p:spPr>
          <a:xfrm>
            <a:off x="-7865430" y="35079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36"/>
          <p:cNvSpPr/>
          <p:nvPr/>
        </p:nvSpPr>
        <p:spPr>
          <a:xfrm>
            <a:off x="-7956957" y="3630680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36"/>
          <p:cNvSpPr/>
          <p:nvPr/>
        </p:nvSpPr>
        <p:spPr>
          <a:xfrm>
            <a:off x="-7633384" y="3916203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36"/>
          <p:cNvSpPr/>
          <p:nvPr/>
        </p:nvSpPr>
        <p:spPr>
          <a:xfrm>
            <a:off x="-6866065" y="4027150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36"/>
          <p:cNvSpPr/>
          <p:nvPr/>
        </p:nvSpPr>
        <p:spPr>
          <a:xfrm>
            <a:off x="-5867014" y="2537591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36"/>
          <p:cNvSpPr/>
          <p:nvPr/>
        </p:nvSpPr>
        <p:spPr>
          <a:xfrm>
            <a:off x="-5113322" y="2544949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6"/>
          <p:cNvSpPr/>
          <p:nvPr/>
        </p:nvSpPr>
        <p:spPr>
          <a:xfrm>
            <a:off x="-5863665" y="30535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36"/>
          <p:cNvSpPr/>
          <p:nvPr/>
        </p:nvSpPr>
        <p:spPr>
          <a:xfrm>
            <a:off x="-5863665" y="31604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6"/>
          <p:cNvSpPr/>
          <p:nvPr/>
        </p:nvSpPr>
        <p:spPr>
          <a:xfrm>
            <a:off x="-4291674" y="4169057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6"/>
          <p:cNvSpPr/>
          <p:nvPr/>
        </p:nvSpPr>
        <p:spPr>
          <a:xfrm>
            <a:off x="-5877183" y="4262590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36"/>
          <p:cNvSpPr/>
          <p:nvPr/>
        </p:nvSpPr>
        <p:spPr>
          <a:xfrm>
            <a:off x="-5870942" y="4367853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36"/>
          <p:cNvSpPr/>
          <p:nvPr/>
        </p:nvSpPr>
        <p:spPr>
          <a:xfrm>
            <a:off x="-2936283" y="832462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36"/>
          <p:cNvSpPr/>
          <p:nvPr/>
        </p:nvSpPr>
        <p:spPr>
          <a:xfrm>
            <a:off x="-3669542" y="956599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36"/>
          <p:cNvSpPr/>
          <p:nvPr/>
        </p:nvSpPr>
        <p:spPr>
          <a:xfrm>
            <a:off x="-3492524" y="1052170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36"/>
          <p:cNvSpPr/>
          <p:nvPr/>
        </p:nvSpPr>
        <p:spPr>
          <a:xfrm>
            <a:off x="-3200437" y="3234346"/>
            <a:ext cx="1474840" cy="102020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36"/>
          <p:cNvSpPr/>
          <p:nvPr/>
        </p:nvSpPr>
        <p:spPr>
          <a:xfrm>
            <a:off x="-3673703" y="3331551"/>
            <a:ext cx="1185296" cy="10201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36"/>
          <p:cNvSpPr/>
          <p:nvPr/>
        </p:nvSpPr>
        <p:spPr>
          <a:xfrm>
            <a:off x="-4967364" y="2853919"/>
            <a:ext cx="940776" cy="9146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36"/>
          <p:cNvSpPr/>
          <p:nvPr/>
        </p:nvSpPr>
        <p:spPr>
          <a:xfrm>
            <a:off x="-5545381" y="3959496"/>
            <a:ext cx="1180678" cy="100293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36"/>
          <p:cNvSpPr/>
          <p:nvPr/>
        </p:nvSpPr>
        <p:spPr>
          <a:xfrm>
            <a:off x="-3306331" y="2287034"/>
            <a:ext cx="1630367" cy="104597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36"/>
          <p:cNvSpPr/>
          <p:nvPr/>
        </p:nvSpPr>
        <p:spPr>
          <a:xfrm>
            <a:off x="-3659608" y="2402482"/>
            <a:ext cx="723326" cy="10459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36"/>
          <p:cNvSpPr/>
          <p:nvPr/>
        </p:nvSpPr>
        <p:spPr>
          <a:xfrm>
            <a:off x="5045198" y="1642754"/>
            <a:ext cx="1928425" cy="553949"/>
          </a:xfrm>
          <a:prstGeom prst="roundRect">
            <a:avLst>
              <a:gd name="adj" fmla="val 5093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37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00" name="Google Shape;400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223599" y="5724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967466" y="586280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708" y="572430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3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21842" y="5676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075390" y="567692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328938" y="567691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3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7532472" y="567689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7" name="Google Shape;407;p37"/>
          <p:cNvGrpSpPr/>
          <p:nvPr/>
        </p:nvGrpSpPr>
        <p:grpSpPr>
          <a:xfrm>
            <a:off x="-7854715" y="283691"/>
            <a:ext cx="2191362" cy="242813"/>
            <a:chOff x="201965" y="482772"/>
            <a:chExt cx="3896132" cy="431668"/>
          </a:xfrm>
        </p:grpSpPr>
        <p:sp>
          <p:nvSpPr>
            <p:cNvPr id="408" name="Google Shape;408;p37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37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0" name="Google Shape;410;p37"/>
          <p:cNvGrpSpPr/>
          <p:nvPr/>
        </p:nvGrpSpPr>
        <p:grpSpPr>
          <a:xfrm>
            <a:off x="-5715079" y="274816"/>
            <a:ext cx="2139636" cy="242813"/>
            <a:chOff x="201965" y="482772"/>
            <a:chExt cx="3804166" cy="431668"/>
          </a:xfrm>
        </p:grpSpPr>
        <p:sp>
          <p:nvSpPr>
            <p:cNvPr id="411" name="Google Shape;411;p37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37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37"/>
          <p:cNvSpPr/>
          <p:nvPr/>
        </p:nvSpPr>
        <p:spPr>
          <a:xfrm>
            <a:off x="-7815805" y="109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37"/>
          <p:cNvSpPr/>
          <p:nvPr/>
        </p:nvSpPr>
        <p:spPr>
          <a:xfrm>
            <a:off x="-5643569" y="15397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7"/>
          <p:cNvSpPr/>
          <p:nvPr/>
        </p:nvSpPr>
        <p:spPr>
          <a:xfrm>
            <a:off x="-5636129" y="4660231"/>
            <a:ext cx="3901008" cy="43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Study verses 1-23</a:t>
            </a:r>
            <a:endParaRPr sz="2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7"/>
          <p:cNvSpPr/>
          <p:nvPr/>
        </p:nvSpPr>
        <p:spPr>
          <a:xfrm>
            <a:off x="-7865430" y="35079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37"/>
          <p:cNvSpPr/>
          <p:nvPr/>
        </p:nvSpPr>
        <p:spPr>
          <a:xfrm>
            <a:off x="-7956957" y="3630680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37"/>
          <p:cNvSpPr/>
          <p:nvPr/>
        </p:nvSpPr>
        <p:spPr>
          <a:xfrm>
            <a:off x="-7633384" y="3916203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37"/>
          <p:cNvSpPr/>
          <p:nvPr/>
        </p:nvSpPr>
        <p:spPr>
          <a:xfrm>
            <a:off x="-6866065" y="4027150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37"/>
          <p:cNvSpPr/>
          <p:nvPr/>
        </p:nvSpPr>
        <p:spPr>
          <a:xfrm>
            <a:off x="-5867014" y="2537591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37"/>
          <p:cNvSpPr/>
          <p:nvPr/>
        </p:nvSpPr>
        <p:spPr>
          <a:xfrm>
            <a:off x="-5113322" y="2544949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37"/>
          <p:cNvSpPr/>
          <p:nvPr/>
        </p:nvSpPr>
        <p:spPr>
          <a:xfrm>
            <a:off x="-5863665" y="30535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37"/>
          <p:cNvSpPr/>
          <p:nvPr/>
        </p:nvSpPr>
        <p:spPr>
          <a:xfrm>
            <a:off x="-5863665" y="31604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37"/>
          <p:cNvSpPr/>
          <p:nvPr/>
        </p:nvSpPr>
        <p:spPr>
          <a:xfrm>
            <a:off x="-4291674" y="4169057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37"/>
          <p:cNvSpPr/>
          <p:nvPr/>
        </p:nvSpPr>
        <p:spPr>
          <a:xfrm>
            <a:off x="-5877183" y="4262590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37"/>
          <p:cNvSpPr/>
          <p:nvPr/>
        </p:nvSpPr>
        <p:spPr>
          <a:xfrm>
            <a:off x="-5870942" y="4367853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37"/>
          <p:cNvSpPr/>
          <p:nvPr/>
        </p:nvSpPr>
        <p:spPr>
          <a:xfrm>
            <a:off x="-2936283" y="832462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37"/>
          <p:cNvSpPr/>
          <p:nvPr/>
        </p:nvSpPr>
        <p:spPr>
          <a:xfrm>
            <a:off x="-3669542" y="956599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37"/>
          <p:cNvSpPr/>
          <p:nvPr/>
        </p:nvSpPr>
        <p:spPr>
          <a:xfrm>
            <a:off x="-3492524" y="1052170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37"/>
          <p:cNvSpPr/>
          <p:nvPr/>
        </p:nvSpPr>
        <p:spPr>
          <a:xfrm>
            <a:off x="-3200437" y="3234346"/>
            <a:ext cx="1474840" cy="102020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37"/>
          <p:cNvSpPr/>
          <p:nvPr/>
        </p:nvSpPr>
        <p:spPr>
          <a:xfrm>
            <a:off x="-3673703" y="3331551"/>
            <a:ext cx="1185296" cy="10201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37"/>
          <p:cNvSpPr/>
          <p:nvPr/>
        </p:nvSpPr>
        <p:spPr>
          <a:xfrm>
            <a:off x="-4967364" y="2853919"/>
            <a:ext cx="940776" cy="9146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37"/>
          <p:cNvSpPr/>
          <p:nvPr/>
        </p:nvSpPr>
        <p:spPr>
          <a:xfrm>
            <a:off x="-5545381" y="3959496"/>
            <a:ext cx="1180678" cy="100293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37"/>
          <p:cNvSpPr/>
          <p:nvPr/>
        </p:nvSpPr>
        <p:spPr>
          <a:xfrm>
            <a:off x="-3306331" y="2287034"/>
            <a:ext cx="1630367" cy="104597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37"/>
          <p:cNvSpPr/>
          <p:nvPr/>
        </p:nvSpPr>
        <p:spPr>
          <a:xfrm>
            <a:off x="-3659608" y="2402482"/>
            <a:ext cx="723326" cy="10459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37"/>
          <p:cNvSpPr/>
          <p:nvPr/>
        </p:nvSpPr>
        <p:spPr>
          <a:xfrm>
            <a:off x="5076542" y="2356042"/>
            <a:ext cx="1912228" cy="890872"/>
          </a:xfrm>
          <a:prstGeom prst="roundRect">
            <a:avLst>
              <a:gd name="adj" fmla="val 5093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37"/>
          <p:cNvSpPr/>
          <p:nvPr/>
        </p:nvSpPr>
        <p:spPr>
          <a:xfrm>
            <a:off x="509459" y="121892"/>
            <a:ext cx="8308646" cy="461067"/>
          </a:xfrm>
          <a:prstGeom prst="roundRect">
            <a:avLst>
              <a:gd name="adj" fmla="val 5520"/>
            </a:avLst>
          </a:prstGeom>
          <a:solidFill>
            <a:srgbClr val="9CC2E5"/>
          </a:solidFill>
          <a:ln w="571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Palatino Linotype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Compared to all of God’s creations, we are small, BUT . . .</a:t>
            </a:r>
            <a:endParaRPr sz="2000" b="0" i="0" u="none" strike="noStrike" cap="non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38" name="Google Shape;438;p37"/>
          <p:cNvSpPr/>
          <p:nvPr/>
        </p:nvSpPr>
        <p:spPr>
          <a:xfrm>
            <a:off x="7070241" y="781066"/>
            <a:ext cx="1912228" cy="536956"/>
          </a:xfrm>
          <a:prstGeom prst="roundRect">
            <a:avLst>
              <a:gd name="adj" fmla="val 5093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37"/>
          <p:cNvSpPr/>
          <p:nvPr/>
        </p:nvSpPr>
        <p:spPr>
          <a:xfrm>
            <a:off x="7070241" y="1670925"/>
            <a:ext cx="1912228" cy="322181"/>
          </a:xfrm>
          <a:prstGeom prst="roundRect">
            <a:avLst>
              <a:gd name="adj" fmla="val 5093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37"/>
          <p:cNvSpPr/>
          <p:nvPr/>
        </p:nvSpPr>
        <p:spPr>
          <a:xfrm>
            <a:off x="6103755" y="2861044"/>
            <a:ext cx="855519" cy="84341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37"/>
          <p:cNvSpPr/>
          <p:nvPr/>
        </p:nvSpPr>
        <p:spPr>
          <a:xfrm>
            <a:off x="5106540" y="2958049"/>
            <a:ext cx="1852734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37"/>
          <p:cNvSpPr/>
          <p:nvPr/>
        </p:nvSpPr>
        <p:spPr>
          <a:xfrm>
            <a:off x="5099143" y="3066285"/>
            <a:ext cx="1852734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37"/>
          <p:cNvSpPr/>
          <p:nvPr/>
        </p:nvSpPr>
        <p:spPr>
          <a:xfrm>
            <a:off x="5099143" y="3167187"/>
            <a:ext cx="860030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37"/>
          <p:cNvSpPr/>
          <p:nvPr/>
        </p:nvSpPr>
        <p:spPr>
          <a:xfrm>
            <a:off x="7828791" y="1101030"/>
            <a:ext cx="1153677" cy="9700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37"/>
          <p:cNvSpPr/>
          <p:nvPr/>
        </p:nvSpPr>
        <p:spPr>
          <a:xfrm>
            <a:off x="7119021" y="1207010"/>
            <a:ext cx="1059780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37"/>
          <p:cNvSpPr/>
          <p:nvPr/>
        </p:nvSpPr>
        <p:spPr>
          <a:xfrm>
            <a:off x="7099988" y="1684679"/>
            <a:ext cx="1852734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37"/>
          <p:cNvSpPr/>
          <p:nvPr/>
        </p:nvSpPr>
        <p:spPr>
          <a:xfrm>
            <a:off x="7099988" y="1788433"/>
            <a:ext cx="1852734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37"/>
          <p:cNvSpPr/>
          <p:nvPr/>
        </p:nvSpPr>
        <p:spPr>
          <a:xfrm>
            <a:off x="7099988" y="1888818"/>
            <a:ext cx="1132386" cy="97145"/>
          </a:xfrm>
          <a:prstGeom prst="roundRect">
            <a:avLst>
              <a:gd name="adj" fmla="val 12026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38"/>
          <p:cNvSpPr/>
          <p:nvPr/>
        </p:nvSpPr>
        <p:spPr>
          <a:xfrm>
            <a:off x="393932" y="424897"/>
            <a:ext cx="8316343" cy="4304886"/>
          </a:xfrm>
          <a:prstGeom prst="roundRect">
            <a:avLst>
              <a:gd name="adj" fmla="val 7483"/>
            </a:avLst>
          </a:prstGeom>
          <a:solidFill>
            <a:schemeClr val="lt1">
              <a:alpha val="37647"/>
            </a:schemeClr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38"/>
          <p:cNvSpPr/>
          <p:nvPr/>
        </p:nvSpPr>
        <p:spPr>
          <a:xfrm>
            <a:off x="569013" y="712046"/>
            <a:ext cx="7791100" cy="4047712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Compared to all of God’s creation,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We are small,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But small does not mean insignificant.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Man is not nothing,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Man is everything.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We are God’s work,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We are God’s glory.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endParaRPr sz="2700" b="1" i="0" u="none" strike="noStrike" cap="none">
              <a:solidFill>
                <a:srgbClr val="262626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39"/>
          <p:cNvSpPr/>
          <p:nvPr/>
        </p:nvSpPr>
        <p:spPr>
          <a:xfrm>
            <a:off x="393932" y="424897"/>
            <a:ext cx="8316343" cy="4304886"/>
          </a:xfrm>
          <a:prstGeom prst="roundRect">
            <a:avLst>
              <a:gd name="adj" fmla="val 7483"/>
            </a:avLst>
          </a:prstGeom>
          <a:solidFill>
            <a:schemeClr val="lt1">
              <a:alpha val="37647"/>
            </a:schemeClr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9"/>
          <p:cNvSpPr/>
          <p:nvPr/>
        </p:nvSpPr>
        <p:spPr>
          <a:xfrm>
            <a:off x="569013" y="703721"/>
            <a:ext cx="7791100" cy="4047712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Compared to all of God’s creation,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am small,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But small does not mean insignificant.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am not nothing,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am everything to God.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am God’s work, 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Font typeface="Palatino Linotype"/>
              <a:buNone/>
            </a:pPr>
            <a:r>
              <a:rPr lang="en" sz="34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am God’s glory.</a:t>
            </a:r>
            <a:endParaRPr sz="8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endParaRPr sz="2700" b="1" i="0" u="none" strike="noStrike" cap="none">
              <a:solidFill>
                <a:srgbClr val="262626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0"/>
          <p:cNvSpPr/>
          <p:nvPr/>
        </p:nvSpPr>
        <p:spPr>
          <a:xfrm>
            <a:off x="221884" y="911683"/>
            <a:ext cx="8700239" cy="3986423"/>
          </a:xfrm>
          <a:prstGeom prst="roundRect">
            <a:avLst>
              <a:gd name="adj" fmla="val 7297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40"/>
          <p:cNvSpPr/>
          <p:nvPr/>
        </p:nvSpPr>
        <p:spPr>
          <a:xfrm>
            <a:off x="0" y="-8572"/>
            <a:ext cx="8314519" cy="675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Georgia"/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Discussion Question</a:t>
            </a:r>
            <a:endParaRPr sz="800"/>
          </a:p>
        </p:txBody>
      </p:sp>
      <p:pic>
        <p:nvPicPr>
          <p:cNvPr id="471" name="Google Shape;471;p40" descr="Free speech bubbles comments orange vecto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31906" y="46101"/>
            <a:ext cx="617862" cy="56571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472" name="Google Shape;472;p40"/>
          <p:cNvSpPr txBox="1"/>
          <p:nvPr/>
        </p:nvSpPr>
        <p:spPr>
          <a:xfrm>
            <a:off x="910955" y="1368487"/>
            <a:ext cx="7322097" cy="3728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Why do you think it’s so important that we understand and believe that truth?</a:t>
            </a:r>
            <a:endParaRPr sz="4900" b="0" i="0" u="none" strike="noStrike" cap="non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8" name="Google Shape;478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41"/>
          <p:cNvSpPr/>
          <p:nvPr/>
        </p:nvSpPr>
        <p:spPr>
          <a:xfrm>
            <a:off x="610900" y="939247"/>
            <a:ext cx="8020845" cy="3801718"/>
          </a:xfrm>
          <a:prstGeom prst="roundRect">
            <a:avLst>
              <a:gd name="adj" fmla="val 7297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41"/>
          <p:cNvSpPr txBox="1"/>
          <p:nvPr/>
        </p:nvSpPr>
        <p:spPr>
          <a:xfrm>
            <a:off x="1134782" y="1556525"/>
            <a:ext cx="6973080" cy="1283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When was a time that you felt “numbered” and “known” by God?</a:t>
            </a:r>
            <a:endParaRPr sz="800"/>
          </a:p>
        </p:txBody>
      </p:sp>
      <p:sp>
        <p:nvSpPr>
          <p:cNvPr id="481" name="Google Shape;481;p41"/>
          <p:cNvSpPr/>
          <p:nvPr/>
        </p:nvSpPr>
        <p:spPr>
          <a:xfrm>
            <a:off x="447" y="0"/>
            <a:ext cx="8441231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Taking It To Heart</a:t>
            </a:r>
            <a:endParaRPr sz="800"/>
          </a:p>
        </p:txBody>
      </p:sp>
      <p:pic>
        <p:nvPicPr>
          <p:cNvPr id="482" name="Google Shape;482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41628" y="64990"/>
            <a:ext cx="592563" cy="505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2"/>
          <p:cNvSpPr/>
          <p:nvPr/>
        </p:nvSpPr>
        <p:spPr>
          <a:xfrm>
            <a:off x="501082" y="724033"/>
            <a:ext cx="8132650" cy="954165"/>
          </a:xfrm>
          <a:prstGeom prst="roundRect">
            <a:avLst>
              <a:gd name="adj" fmla="val 7297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42"/>
          <p:cNvSpPr txBox="1"/>
          <p:nvPr/>
        </p:nvSpPr>
        <p:spPr>
          <a:xfrm>
            <a:off x="622081" y="724033"/>
            <a:ext cx="7899846" cy="954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What is one small way you can act this week as if you truly matter to God?</a:t>
            </a:r>
            <a:endParaRPr sz="800"/>
          </a:p>
          <a:p>
            <a:pPr marL="0" marR="0" lvl="0" indent="0" algn="ctr" rtl="0">
              <a:spcBef>
                <a:spcPts val="500"/>
              </a:spcBef>
              <a:spcAft>
                <a:spcPts val="0"/>
              </a:spcAft>
              <a:buNone/>
            </a:pPr>
            <a:endParaRPr sz="2700" b="0" i="0" u="none" strike="noStrike" cap="non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marL="0" marR="0" lvl="0" indent="0" algn="ctr" rtl="0">
              <a:spcBef>
                <a:spcPts val="500"/>
              </a:spcBef>
              <a:spcAft>
                <a:spcPts val="0"/>
              </a:spcAft>
              <a:buNone/>
            </a:pPr>
            <a:endParaRPr sz="2700" b="0" i="0" u="none" strike="noStrike" cap="non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91" name="Google Shape;491;p42"/>
          <p:cNvSpPr/>
          <p:nvPr/>
        </p:nvSpPr>
        <p:spPr>
          <a:xfrm>
            <a:off x="447" y="0"/>
            <a:ext cx="8441231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 Will Go and Do</a:t>
            </a:r>
            <a:endParaRPr sz="800"/>
          </a:p>
        </p:txBody>
      </p:sp>
      <p:pic>
        <p:nvPicPr>
          <p:cNvPr id="492" name="Google Shape;492;p42" descr="Free footprints men prints vecto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069673">
            <a:off x="6593645" y="-22292"/>
            <a:ext cx="450479" cy="768817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42"/>
          <p:cNvSpPr/>
          <p:nvPr/>
        </p:nvSpPr>
        <p:spPr>
          <a:xfrm>
            <a:off x="501082" y="1840985"/>
            <a:ext cx="1869618" cy="2844073"/>
          </a:xfrm>
          <a:prstGeom prst="roundRect">
            <a:avLst>
              <a:gd name="adj" fmla="val 7297"/>
            </a:avLst>
          </a:prstGeom>
          <a:solidFill>
            <a:schemeClr val="dk1">
              <a:alpha val="44313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Speak more kindly to myself instead of tearing myself down.</a:t>
            </a:r>
            <a:endParaRPr sz="800"/>
          </a:p>
        </p:txBody>
      </p:sp>
      <p:sp>
        <p:nvSpPr>
          <p:cNvPr id="494" name="Google Shape;494;p42"/>
          <p:cNvSpPr/>
          <p:nvPr/>
        </p:nvSpPr>
        <p:spPr>
          <a:xfrm>
            <a:off x="2577849" y="1840985"/>
            <a:ext cx="1869618" cy="2844073"/>
          </a:xfrm>
          <a:prstGeom prst="roundRect">
            <a:avLst>
              <a:gd name="adj" fmla="val 7297"/>
            </a:avLst>
          </a:prstGeom>
          <a:solidFill>
            <a:schemeClr val="dk1">
              <a:alpha val="44313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Ask God what He sees in me that I forget.</a:t>
            </a:r>
            <a:endParaRPr sz="800"/>
          </a:p>
        </p:txBody>
      </p:sp>
      <p:sp>
        <p:nvSpPr>
          <p:cNvPr id="495" name="Google Shape;495;p42"/>
          <p:cNvSpPr/>
          <p:nvPr/>
        </p:nvSpPr>
        <p:spPr>
          <a:xfrm>
            <a:off x="4654616" y="1823707"/>
            <a:ext cx="1869618" cy="2844073"/>
          </a:xfrm>
          <a:prstGeom prst="roundRect">
            <a:avLst>
              <a:gd name="adj" fmla="val 7297"/>
            </a:avLst>
          </a:prstGeom>
          <a:solidFill>
            <a:schemeClr val="dk1">
              <a:alpha val="44313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Do the next right thing, even when I feel insignificant.</a:t>
            </a:r>
            <a:endParaRPr sz="800"/>
          </a:p>
        </p:txBody>
      </p:sp>
      <p:sp>
        <p:nvSpPr>
          <p:cNvPr id="496" name="Google Shape;496;p42"/>
          <p:cNvSpPr/>
          <p:nvPr/>
        </p:nvSpPr>
        <p:spPr>
          <a:xfrm>
            <a:off x="6781445" y="1812526"/>
            <a:ext cx="1869618" cy="2844073"/>
          </a:xfrm>
          <a:prstGeom prst="roundRect">
            <a:avLst>
              <a:gd name="adj" fmla="val 7297"/>
            </a:avLst>
          </a:prstGeom>
          <a:solidFill>
            <a:schemeClr val="dk1">
              <a:alpha val="44313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Treat someone else like they matter infinitely to God, especially someone who feels overlooked.</a:t>
            </a:r>
            <a:endParaRPr sz="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7" cy="5143002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43"/>
          <p:cNvSpPr txBox="1"/>
          <p:nvPr/>
        </p:nvSpPr>
        <p:spPr>
          <a:xfrm>
            <a:off x="1" y="190500"/>
            <a:ext cx="9144007" cy="66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Georgia"/>
              <a:buNone/>
            </a:pPr>
            <a:r>
              <a:rPr lang="en" sz="45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People Are God’s Purpose</a:t>
            </a:r>
            <a:endParaRPr sz="1600" b="1" i="0" u="none" strike="noStrike" cap="small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03" name="Google Shape;503;p43"/>
          <p:cNvSpPr txBox="1"/>
          <p:nvPr/>
        </p:nvSpPr>
        <p:spPr>
          <a:xfrm>
            <a:off x="5562061" y="4801443"/>
            <a:ext cx="3486705" cy="50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imes New Roman"/>
              <a:buNone/>
            </a:pPr>
            <a:r>
              <a:rPr lang="en" sz="1300" b="1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(Moses 1)</a:t>
            </a:r>
            <a:endParaRPr sz="800"/>
          </a:p>
        </p:txBody>
      </p:sp>
      <p:sp>
        <p:nvSpPr>
          <p:cNvPr id="504" name="Google Shape;504;p43"/>
          <p:cNvSpPr txBox="1"/>
          <p:nvPr/>
        </p:nvSpPr>
        <p:spPr>
          <a:xfrm>
            <a:off x="2209586" y="3975370"/>
            <a:ext cx="5639147" cy="66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</a:pPr>
            <a:r>
              <a:rPr lang="en" sz="3000" b="1" i="1" u="none" strike="noStrike" cap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That includes you</a:t>
            </a:r>
            <a:endParaRPr sz="900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Google Shape;510;p44" descr="Black Parchment Paper Texture – Photos Public Doma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6" y="251"/>
            <a:ext cx="9143114" cy="5142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44"/>
          <p:cNvSpPr/>
          <p:nvPr/>
        </p:nvSpPr>
        <p:spPr>
          <a:xfrm>
            <a:off x="-95976" y="251"/>
            <a:ext cx="8606307" cy="67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Video</a:t>
            </a:r>
            <a:endParaRPr sz="800"/>
          </a:p>
        </p:txBody>
      </p:sp>
      <p:sp>
        <p:nvSpPr>
          <p:cNvPr id="512" name="Google Shape;512;p44"/>
          <p:cNvSpPr txBox="1"/>
          <p:nvPr/>
        </p:nvSpPr>
        <p:spPr>
          <a:xfrm>
            <a:off x="380655" y="4174125"/>
            <a:ext cx="8606307" cy="488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i="0" u="none" strike="noStrike" cap="small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You Matter To Him</a:t>
            </a:r>
            <a:endParaRPr sz="800"/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800" b="1" i="0" u="sng" strike="noStrike" cap="small">
                <a:solidFill>
                  <a:schemeClr val="hlink"/>
                </a:solidFill>
                <a:latin typeface="Palatino Linotype"/>
                <a:ea typeface="Palatino Linotype"/>
                <a:cs typeface="Palatino Linotype"/>
                <a:sym typeface="Palatino Linotype"/>
                <a:hlinkClick r:id="rId4"/>
              </a:rPr>
              <a:t>Watch Here</a:t>
            </a:r>
            <a:endParaRPr sz="1800" b="1" i="0" u="none" strike="noStrike" cap="small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513" name="Google Shape;513;p44" descr="Free camera cinema film vecto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78153" y="107856"/>
            <a:ext cx="585688" cy="459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514" name="Google Shape;514;p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25853" y="756684"/>
            <a:ext cx="5915910" cy="3309515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7"/>
          <p:cNvSpPr/>
          <p:nvPr/>
        </p:nvSpPr>
        <p:spPr>
          <a:xfrm>
            <a:off x="160671" y="1285875"/>
            <a:ext cx="8822666" cy="2560569"/>
          </a:xfrm>
          <a:prstGeom prst="roundRect">
            <a:avLst>
              <a:gd name="adj" fmla="val 3479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7"/>
          <p:cNvSpPr txBox="1"/>
          <p:nvPr/>
        </p:nvSpPr>
        <p:spPr>
          <a:xfrm>
            <a:off x="279511" y="1405277"/>
            <a:ext cx="8594737" cy="2332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 may be small in comparison to God’s creations—but I matter infinitely to Him.</a:t>
            </a:r>
            <a:endParaRPr sz="800"/>
          </a:p>
        </p:txBody>
      </p:sp>
      <p:pic>
        <p:nvPicPr>
          <p:cNvPr id="150" name="Google Shape;150;p27" descr="Free lightbulb think idea illustr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7952" y="3601"/>
            <a:ext cx="598022" cy="6750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51" name="Google Shape;151;p27"/>
          <p:cNvSpPr/>
          <p:nvPr/>
        </p:nvSpPr>
        <p:spPr>
          <a:xfrm>
            <a:off x="447" y="251"/>
            <a:ext cx="8873801" cy="67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Truth</a:t>
            </a:r>
            <a:endParaRPr sz="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45"/>
          <p:cNvSpPr/>
          <p:nvPr/>
        </p:nvSpPr>
        <p:spPr>
          <a:xfrm>
            <a:off x="2813474" y="72058"/>
            <a:ext cx="5998437" cy="5143500"/>
          </a:xfrm>
          <a:prstGeom prst="roundRect">
            <a:avLst>
              <a:gd name="adj" fmla="val 4750"/>
            </a:avLst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0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“God does not look on the outward appearance. I believe that He doesn’t care one bit if we live in a castle or a cottage, if we are handsome or homely, if we are famous or forgotten. Though we are incomplete, God loves us completely. Though we are imperfect, He loves us perfectly.”</a:t>
            </a:r>
            <a:endParaRPr sz="8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 b="1" i="0" u="none" strike="noStrike" cap="none">
              <a:solidFill>
                <a:srgbClr val="262626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0" i="1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Dieter F. Uchtdorf</a:t>
            </a:r>
            <a:endParaRPr sz="900" b="0" i="1" u="none" strike="noStrike" cap="none">
              <a:solidFill>
                <a:srgbClr val="262626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 i="0" u="none" strike="noStrike" cap="none">
                <a:solidFill>
                  <a:srgbClr val="262626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(“The Love of God,” Liahona, Nov 2009, 21–24)</a:t>
            </a:r>
            <a:endParaRPr sz="600" b="0" i="0" u="none" strike="noStrike" cap="none">
              <a:solidFill>
                <a:srgbClr val="262626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521" name="Google Shape;521;p45" descr="Dieter F. Uchtdor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686" y="871333"/>
            <a:ext cx="2404550" cy="300597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7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endParaRPr/>
          </a:p>
        </p:txBody>
      </p:sp>
      <p:sp>
        <p:nvSpPr>
          <p:cNvPr id="527" name="Google Shape;527;p4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/>
          <a:p>
            <a:pPr marL="16510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endParaRPr/>
          </a:p>
        </p:txBody>
      </p:sp>
      <p:pic>
        <p:nvPicPr>
          <p:cNvPr id="528" name="Google Shape;528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6"/>
          <p:cNvSpPr/>
          <p:nvPr/>
        </p:nvSpPr>
        <p:spPr>
          <a:xfrm>
            <a:off x="447" y="-26345"/>
            <a:ext cx="8300566" cy="675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Handout</a:t>
            </a:r>
            <a:endParaRPr sz="800"/>
          </a:p>
        </p:txBody>
      </p:sp>
      <p:pic>
        <p:nvPicPr>
          <p:cNvPr id="530" name="Google Shape;530;p46" descr="Free pencil sharp school supplies vecto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190658">
            <a:off x="5441038" y="111736"/>
            <a:ext cx="721249" cy="36062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531" name="Google Shape;531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5239" y="781498"/>
            <a:ext cx="7093529" cy="393291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8"/>
          <p:cNvSpPr/>
          <p:nvPr/>
        </p:nvSpPr>
        <p:spPr>
          <a:xfrm>
            <a:off x="160671" y="750153"/>
            <a:ext cx="8822666" cy="4210948"/>
          </a:xfrm>
          <a:prstGeom prst="roundRect">
            <a:avLst>
              <a:gd name="adj" fmla="val 3479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28"/>
          <p:cNvSpPr txBox="1"/>
          <p:nvPr/>
        </p:nvSpPr>
        <p:spPr>
          <a:xfrm>
            <a:off x="473913" y="938624"/>
            <a:ext cx="8196181" cy="2332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Many wonder if they matter, if they’re enough, and if God actually sees them. Moses 1 answers that question powerfully: in a universe that often feels overwhelming and impersonal, God speaks one-on-one and declares that His greatest work is people. We want our students to leave this lesson believing that they matter infinitely to God. </a:t>
            </a:r>
            <a:endParaRPr sz="800"/>
          </a:p>
        </p:txBody>
      </p:sp>
      <p:sp>
        <p:nvSpPr>
          <p:cNvPr id="160" name="Google Shape;160;p28"/>
          <p:cNvSpPr/>
          <p:nvPr/>
        </p:nvSpPr>
        <p:spPr>
          <a:xfrm>
            <a:off x="447" y="251"/>
            <a:ext cx="8197750" cy="67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Fire In the Bones</a:t>
            </a:r>
            <a:endParaRPr sz="800"/>
          </a:p>
        </p:txBody>
      </p:sp>
      <p:pic>
        <p:nvPicPr>
          <p:cNvPr id="161" name="Google Shape;161;p28" descr="Free fire flame red vecto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49034" y="74915"/>
            <a:ext cx="327839" cy="49304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68" name="Google Shape;168;p29"/>
          <p:cNvSpPr/>
          <p:nvPr/>
        </p:nvSpPr>
        <p:spPr>
          <a:xfrm>
            <a:off x="447" y="251"/>
            <a:ext cx="8197750" cy="67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Object</a:t>
            </a:r>
            <a:endParaRPr sz="800"/>
          </a:p>
        </p:txBody>
      </p:sp>
      <p:pic>
        <p:nvPicPr>
          <p:cNvPr id="169" name="Google Shape;169;p29" descr="Free retro styled line art old-fashioned illustr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3324" y="21680"/>
            <a:ext cx="675054" cy="6750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70" name="Google Shape;170;p29"/>
          <p:cNvSpPr/>
          <p:nvPr/>
        </p:nvSpPr>
        <p:spPr>
          <a:xfrm>
            <a:off x="807212" y="1003557"/>
            <a:ext cx="3292109" cy="3292428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9"/>
          <p:cNvSpPr/>
          <p:nvPr/>
        </p:nvSpPr>
        <p:spPr>
          <a:xfrm>
            <a:off x="5044687" y="1003557"/>
            <a:ext cx="3292109" cy="3292428"/>
          </a:xfrm>
          <a:prstGeom prst="ellipse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4518" y="1493666"/>
            <a:ext cx="3473405" cy="2311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35057" y="2421629"/>
            <a:ext cx="511370" cy="456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solidFill>
            <a:schemeClr val="dk1">
              <a:alpha val="44313"/>
            </a:schemeClr>
          </a:solidFill>
          <a:ln>
            <a:noFill/>
          </a:ln>
        </p:spPr>
      </p:pic>
      <p:sp>
        <p:nvSpPr>
          <p:cNvPr id="180" name="Google Shape;180;p30"/>
          <p:cNvSpPr/>
          <p:nvPr/>
        </p:nvSpPr>
        <p:spPr>
          <a:xfrm>
            <a:off x="393269" y="1061830"/>
            <a:ext cx="5507157" cy="3492505"/>
          </a:xfrm>
          <a:prstGeom prst="roundRect">
            <a:avLst>
              <a:gd name="adj" fmla="val 7297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30"/>
          <p:cNvSpPr/>
          <p:nvPr/>
        </p:nvSpPr>
        <p:spPr>
          <a:xfrm>
            <a:off x="447" y="-29824"/>
            <a:ext cx="8359083" cy="67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Icebreaker</a:t>
            </a:r>
            <a:endParaRPr sz="800"/>
          </a:p>
        </p:txBody>
      </p:sp>
      <p:sp>
        <p:nvSpPr>
          <p:cNvPr id="182" name="Google Shape;182;p30"/>
          <p:cNvSpPr txBox="1"/>
          <p:nvPr/>
        </p:nvSpPr>
        <p:spPr>
          <a:xfrm>
            <a:off x="565489" y="1441653"/>
            <a:ext cx="5162716" cy="1283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Which is bigger?</a:t>
            </a:r>
            <a:endParaRPr sz="800"/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marL="0" marR="0" lvl="0" indent="0" algn="ctr" rtl="0">
              <a:spcBef>
                <a:spcPts val="900"/>
              </a:spcBef>
              <a:spcAft>
                <a:spcPts val="0"/>
              </a:spcAft>
              <a:buNone/>
            </a:pPr>
            <a:r>
              <a:rPr lang="en" sz="45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Which matters more?</a:t>
            </a:r>
            <a:endParaRPr sz="800"/>
          </a:p>
        </p:txBody>
      </p:sp>
      <p:pic>
        <p:nvPicPr>
          <p:cNvPr id="183" name="Google Shape;183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4009" y="-2987"/>
            <a:ext cx="675054" cy="675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28205" y="927609"/>
            <a:ext cx="3760584" cy="3760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0" name="Google Shape;19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0516" y="5615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5617" y="575379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88791" y="561529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844925" y="5567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098473" y="556791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352021" y="556790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555555" y="556788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31"/>
          <p:cNvGrpSpPr/>
          <p:nvPr/>
        </p:nvGrpSpPr>
        <p:grpSpPr>
          <a:xfrm>
            <a:off x="168367" y="272791"/>
            <a:ext cx="2191362" cy="242813"/>
            <a:chOff x="201965" y="482772"/>
            <a:chExt cx="3896132" cy="431668"/>
          </a:xfrm>
        </p:grpSpPr>
        <p:sp>
          <p:nvSpPr>
            <p:cNvPr id="198" name="Google Shape;198;p31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31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0" name="Google Shape;200;p31"/>
          <p:cNvGrpSpPr/>
          <p:nvPr/>
        </p:nvGrpSpPr>
        <p:grpSpPr>
          <a:xfrm>
            <a:off x="2308004" y="263915"/>
            <a:ext cx="2139636" cy="242813"/>
            <a:chOff x="201965" y="482772"/>
            <a:chExt cx="3804166" cy="431668"/>
          </a:xfrm>
        </p:grpSpPr>
        <p:sp>
          <p:nvSpPr>
            <p:cNvPr id="201" name="Google Shape;201;p31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1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3" name="Google Shape;203;p31"/>
          <p:cNvSpPr/>
          <p:nvPr/>
        </p:nvSpPr>
        <p:spPr>
          <a:xfrm>
            <a:off x="207278" y="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1"/>
          <p:cNvSpPr/>
          <p:nvPr/>
        </p:nvSpPr>
        <p:spPr>
          <a:xfrm>
            <a:off x="2379514" y="4496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5" name="Google Shape;205;p31"/>
          <p:cNvCxnSpPr/>
          <p:nvPr/>
        </p:nvCxnSpPr>
        <p:spPr>
          <a:xfrm>
            <a:off x="4319196" y="4400570"/>
            <a:ext cx="2148797" cy="6529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6" name="Google Shape;206;p31"/>
          <p:cNvSpPr/>
          <p:nvPr/>
        </p:nvSpPr>
        <p:spPr>
          <a:xfrm>
            <a:off x="157653" y="34970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1"/>
          <p:cNvSpPr/>
          <p:nvPr/>
        </p:nvSpPr>
        <p:spPr>
          <a:xfrm>
            <a:off x="66126" y="3619779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1"/>
          <p:cNvSpPr/>
          <p:nvPr/>
        </p:nvSpPr>
        <p:spPr>
          <a:xfrm>
            <a:off x="389699" y="3905302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1"/>
          <p:cNvSpPr/>
          <p:nvPr/>
        </p:nvSpPr>
        <p:spPr>
          <a:xfrm>
            <a:off x="1157017" y="4016249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1"/>
          <p:cNvSpPr/>
          <p:nvPr/>
        </p:nvSpPr>
        <p:spPr>
          <a:xfrm>
            <a:off x="2156068" y="2526690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1"/>
          <p:cNvSpPr/>
          <p:nvPr/>
        </p:nvSpPr>
        <p:spPr>
          <a:xfrm>
            <a:off x="2909761" y="2534048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1"/>
          <p:cNvSpPr/>
          <p:nvPr/>
        </p:nvSpPr>
        <p:spPr>
          <a:xfrm>
            <a:off x="2159418" y="30426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1"/>
          <p:cNvSpPr/>
          <p:nvPr/>
        </p:nvSpPr>
        <p:spPr>
          <a:xfrm>
            <a:off x="2159418" y="31495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1"/>
          <p:cNvSpPr/>
          <p:nvPr/>
        </p:nvSpPr>
        <p:spPr>
          <a:xfrm>
            <a:off x="3731409" y="4158156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1"/>
          <p:cNvSpPr/>
          <p:nvPr/>
        </p:nvSpPr>
        <p:spPr>
          <a:xfrm>
            <a:off x="2145899" y="4251689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1"/>
          <p:cNvSpPr/>
          <p:nvPr/>
        </p:nvSpPr>
        <p:spPr>
          <a:xfrm>
            <a:off x="2152141" y="4356952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1"/>
          <p:cNvSpPr/>
          <p:nvPr/>
        </p:nvSpPr>
        <p:spPr>
          <a:xfrm>
            <a:off x="5086800" y="821561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1"/>
          <p:cNvSpPr/>
          <p:nvPr/>
        </p:nvSpPr>
        <p:spPr>
          <a:xfrm>
            <a:off x="4353540" y="945698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1"/>
          <p:cNvSpPr/>
          <p:nvPr/>
        </p:nvSpPr>
        <p:spPr>
          <a:xfrm>
            <a:off x="4530558" y="1041269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2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5" name="Google Shape;22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0516" y="5615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5617" y="575379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88791" y="561529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844925" y="5567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098473" y="556791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352021" y="556790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555555" y="556788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32"/>
          <p:cNvGrpSpPr/>
          <p:nvPr/>
        </p:nvGrpSpPr>
        <p:grpSpPr>
          <a:xfrm>
            <a:off x="168367" y="272791"/>
            <a:ext cx="2191362" cy="242813"/>
            <a:chOff x="201965" y="482772"/>
            <a:chExt cx="3896132" cy="431668"/>
          </a:xfrm>
        </p:grpSpPr>
        <p:sp>
          <p:nvSpPr>
            <p:cNvPr id="233" name="Google Shape;233;p32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32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5" name="Google Shape;235;p32"/>
          <p:cNvGrpSpPr/>
          <p:nvPr/>
        </p:nvGrpSpPr>
        <p:grpSpPr>
          <a:xfrm>
            <a:off x="2308004" y="263915"/>
            <a:ext cx="2139636" cy="242813"/>
            <a:chOff x="201965" y="482772"/>
            <a:chExt cx="3804166" cy="431668"/>
          </a:xfrm>
        </p:grpSpPr>
        <p:sp>
          <p:nvSpPr>
            <p:cNvPr id="236" name="Google Shape;236;p32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32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Helvetica Neu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8" name="Google Shape;238;p32"/>
          <p:cNvSpPr/>
          <p:nvPr/>
        </p:nvSpPr>
        <p:spPr>
          <a:xfrm>
            <a:off x="207278" y="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2"/>
          <p:cNvSpPr/>
          <p:nvPr/>
        </p:nvSpPr>
        <p:spPr>
          <a:xfrm>
            <a:off x="2379514" y="4496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2"/>
          <p:cNvSpPr/>
          <p:nvPr/>
        </p:nvSpPr>
        <p:spPr>
          <a:xfrm>
            <a:off x="157653" y="34970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2"/>
          <p:cNvSpPr/>
          <p:nvPr/>
        </p:nvSpPr>
        <p:spPr>
          <a:xfrm>
            <a:off x="66126" y="3619779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2"/>
          <p:cNvSpPr/>
          <p:nvPr/>
        </p:nvSpPr>
        <p:spPr>
          <a:xfrm>
            <a:off x="389699" y="3905302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2"/>
          <p:cNvSpPr/>
          <p:nvPr/>
        </p:nvSpPr>
        <p:spPr>
          <a:xfrm>
            <a:off x="1157017" y="4016249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2"/>
          <p:cNvSpPr/>
          <p:nvPr/>
        </p:nvSpPr>
        <p:spPr>
          <a:xfrm>
            <a:off x="2156068" y="2526690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2"/>
          <p:cNvSpPr/>
          <p:nvPr/>
        </p:nvSpPr>
        <p:spPr>
          <a:xfrm>
            <a:off x="2909761" y="2534048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32"/>
          <p:cNvSpPr/>
          <p:nvPr/>
        </p:nvSpPr>
        <p:spPr>
          <a:xfrm>
            <a:off x="2159418" y="30426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32"/>
          <p:cNvSpPr/>
          <p:nvPr/>
        </p:nvSpPr>
        <p:spPr>
          <a:xfrm>
            <a:off x="2159418" y="31495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2"/>
          <p:cNvSpPr/>
          <p:nvPr/>
        </p:nvSpPr>
        <p:spPr>
          <a:xfrm>
            <a:off x="3731409" y="4158156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2"/>
          <p:cNvSpPr/>
          <p:nvPr/>
        </p:nvSpPr>
        <p:spPr>
          <a:xfrm>
            <a:off x="2145899" y="4251689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2"/>
          <p:cNvSpPr/>
          <p:nvPr/>
        </p:nvSpPr>
        <p:spPr>
          <a:xfrm>
            <a:off x="2152141" y="4356952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2"/>
          <p:cNvSpPr/>
          <p:nvPr/>
        </p:nvSpPr>
        <p:spPr>
          <a:xfrm>
            <a:off x="4530558" y="1041269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32"/>
          <p:cNvSpPr/>
          <p:nvPr/>
        </p:nvSpPr>
        <p:spPr>
          <a:xfrm>
            <a:off x="3055719" y="2843018"/>
            <a:ext cx="940776" cy="9146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32"/>
          <p:cNvSpPr/>
          <p:nvPr/>
        </p:nvSpPr>
        <p:spPr>
          <a:xfrm>
            <a:off x="2477701" y="3948595"/>
            <a:ext cx="1180678" cy="100293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2"/>
          <p:cNvSpPr/>
          <p:nvPr/>
        </p:nvSpPr>
        <p:spPr>
          <a:xfrm>
            <a:off x="4716751" y="2276133"/>
            <a:ext cx="1630367" cy="104597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32"/>
          <p:cNvSpPr/>
          <p:nvPr/>
        </p:nvSpPr>
        <p:spPr>
          <a:xfrm>
            <a:off x="4363474" y="2391581"/>
            <a:ext cx="723326" cy="10459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6" name="Google Shape;256;p32"/>
          <p:cNvCxnSpPr/>
          <p:nvPr/>
        </p:nvCxnSpPr>
        <p:spPr>
          <a:xfrm>
            <a:off x="4319196" y="4400570"/>
            <a:ext cx="2148797" cy="6529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7" name="Google Shape;257;p32"/>
          <p:cNvSpPr/>
          <p:nvPr/>
        </p:nvSpPr>
        <p:spPr>
          <a:xfrm>
            <a:off x="5086800" y="821561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2"/>
          <p:cNvSpPr/>
          <p:nvPr/>
        </p:nvSpPr>
        <p:spPr>
          <a:xfrm>
            <a:off x="4353540" y="945698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" y="252"/>
            <a:ext cx="9143114" cy="5142998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3"/>
          <p:cNvSpPr/>
          <p:nvPr/>
        </p:nvSpPr>
        <p:spPr>
          <a:xfrm>
            <a:off x="152532" y="865864"/>
            <a:ext cx="5099895" cy="3977599"/>
          </a:xfrm>
          <a:prstGeom prst="roundRect">
            <a:avLst>
              <a:gd name="adj" fmla="val 7297"/>
            </a:avLst>
          </a:prstGeom>
          <a:solidFill>
            <a:schemeClr val="dk1">
              <a:alpha val="74901"/>
            </a:schemeClr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3"/>
          <p:cNvSpPr/>
          <p:nvPr/>
        </p:nvSpPr>
        <p:spPr>
          <a:xfrm>
            <a:off x="0" y="-8572"/>
            <a:ext cx="8314519" cy="675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Georgia"/>
              <a:buNone/>
            </a:pPr>
            <a:r>
              <a:rPr lang="en" sz="4000" b="1" i="0" u="none" strike="noStrike" cap="small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Discussion Question</a:t>
            </a:r>
            <a:endParaRPr sz="800"/>
          </a:p>
        </p:txBody>
      </p:sp>
      <p:pic>
        <p:nvPicPr>
          <p:cNvPr id="267" name="Google Shape;267;p33" descr="Free speech bubbles comments orange vecto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31906" y="46101"/>
            <a:ext cx="617862" cy="56571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268" name="Google Shape;268;p33"/>
          <p:cNvSpPr txBox="1"/>
          <p:nvPr/>
        </p:nvSpPr>
        <p:spPr>
          <a:xfrm>
            <a:off x="283599" y="1307306"/>
            <a:ext cx="4822179" cy="3728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3375" tIns="26675" rIns="53375" bIns="266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0" i="0" u="none" strike="noStrike" cap="non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How do you think it would make you feel if God were to show you everything and everyone he had ever created?</a:t>
            </a:r>
            <a:endParaRPr sz="3400" b="0" i="0" u="none" strike="noStrike" cap="non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269" name="Google Shape;269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19055" y="865864"/>
            <a:ext cx="3367821" cy="3977599"/>
          </a:xfrm>
          <a:prstGeom prst="roundRect">
            <a:avLst>
              <a:gd name="adj" fmla="val 4779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4"/>
          <p:cNvSpPr/>
          <p:nvPr/>
        </p:nvSpPr>
        <p:spPr>
          <a:xfrm>
            <a:off x="0" y="-3120390"/>
            <a:ext cx="9144007" cy="5193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203200" marR="0" lvl="0" indent="-203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Times New Roman"/>
              <a:buNone/>
            </a:pPr>
            <a:r>
              <a:rPr lang="en" sz="30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Moses 1, Abraham 3</a:t>
            </a:r>
            <a:endParaRPr sz="13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75" name="Google Shape;27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0516" y="561530"/>
            <a:ext cx="4333837" cy="475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5617" y="575379"/>
            <a:ext cx="4533175" cy="4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88791" y="561529"/>
            <a:ext cx="4256134" cy="4581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844925" y="556792"/>
            <a:ext cx="4253548" cy="45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098473" y="556791"/>
            <a:ext cx="4260071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352021" y="556790"/>
            <a:ext cx="4203534" cy="458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555555" y="556788"/>
            <a:ext cx="4309283" cy="4575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34"/>
          <p:cNvGrpSpPr/>
          <p:nvPr/>
        </p:nvGrpSpPr>
        <p:grpSpPr>
          <a:xfrm>
            <a:off x="168367" y="272791"/>
            <a:ext cx="2191362" cy="242813"/>
            <a:chOff x="201965" y="482772"/>
            <a:chExt cx="3896132" cy="431668"/>
          </a:xfrm>
        </p:grpSpPr>
        <p:sp>
          <p:nvSpPr>
            <p:cNvPr id="283" name="Google Shape;283;p34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F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34"/>
            <p:cNvSpPr/>
            <p:nvPr/>
          </p:nvSpPr>
          <p:spPr>
            <a:xfrm>
              <a:off x="686914" y="498551"/>
              <a:ext cx="341118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Palatino Linotyp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What we learn about God</a:t>
              </a:r>
              <a:endParaRPr sz="1100" b="0" i="0" u="none" strike="noStrike" cap="none">
                <a:solidFill>
                  <a:srgbClr val="00000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</p:grpSp>
      <p:grpSp>
        <p:nvGrpSpPr>
          <p:cNvPr id="285" name="Google Shape;285;p34"/>
          <p:cNvGrpSpPr/>
          <p:nvPr/>
        </p:nvGrpSpPr>
        <p:grpSpPr>
          <a:xfrm>
            <a:off x="2308004" y="263915"/>
            <a:ext cx="2139636" cy="242813"/>
            <a:chOff x="201965" y="482772"/>
            <a:chExt cx="3804166" cy="431668"/>
          </a:xfrm>
        </p:grpSpPr>
        <p:sp>
          <p:nvSpPr>
            <p:cNvPr id="286" name="Google Shape;286;p34"/>
            <p:cNvSpPr/>
            <p:nvPr/>
          </p:nvSpPr>
          <p:spPr>
            <a:xfrm>
              <a:off x="201965" y="482772"/>
              <a:ext cx="431668" cy="431668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34"/>
            <p:cNvSpPr/>
            <p:nvPr/>
          </p:nvSpPr>
          <p:spPr>
            <a:xfrm>
              <a:off x="686915" y="498551"/>
              <a:ext cx="3319216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Palatino Linotype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What we learn about Man</a:t>
              </a:r>
              <a:endParaRPr sz="1100" b="0" i="0" u="none" strike="noStrike" cap="none">
                <a:solidFill>
                  <a:srgbClr val="00000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</p:grpSp>
      <p:sp>
        <p:nvSpPr>
          <p:cNvPr id="288" name="Google Shape;288;p34"/>
          <p:cNvSpPr/>
          <p:nvPr/>
        </p:nvSpPr>
        <p:spPr>
          <a:xfrm>
            <a:off x="207278" y="59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34"/>
          <p:cNvSpPr/>
          <p:nvPr/>
        </p:nvSpPr>
        <p:spPr>
          <a:xfrm>
            <a:off x="2379514" y="4496"/>
            <a:ext cx="1899479" cy="25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None/>
            </a:pPr>
            <a:r>
              <a:rPr lang="en" sz="13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2’s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34"/>
          <p:cNvSpPr/>
          <p:nvPr/>
        </p:nvSpPr>
        <p:spPr>
          <a:xfrm>
            <a:off x="157653" y="3497050"/>
            <a:ext cx="1887725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34"/>
          <p:cNvSpPr/>
          <p:nvPr/>
        </p:nvSpPr>
        <p:spPr>
          <a:xfrm>
            <a:off x="66126" y="3619779"/>
            <a:ext cx="59005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4"/>
          <p:cNvSpPr/>
          <p:nvPr/>
        </p:nvSpPr>
        <p:spPr>
          <a:xfrm>
            <a:off x="389699" y="3905302"/>
            <a:ext cx="1271432" cy="901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34"/>
          <p:cNvSpPr/>
          <p:nvPr/>
        </p:nvSpPr>
        <p:spPr>
          <a:xfrm>
            <a:off x="1157017" y="4016249"/>
            <a:ext cx="888360" cy="8566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34"/>
          <p:cNvSpPr/>
          <p:nvPr/>
        </p:nvSpPr>
        <p:spPr>
          <a:xfrm>
            <a:off x="2156068" y="2526690"/>
            <a:ext cx="498193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4"/>
          <p:cNvSpPr/>
          <p:nvPr/>
        </p:nvSpPr>
        <p:spPr>
          <a:xfrm>
            <a:off x="2909761" y="2534048"/>
            <a:ext cx="411730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34"/>
          <p:cNvSpPr/>
          <p:nvPr/>
        </p:nvSpPr>
        <p:spPr>
          <a:xfrm>
            <a:off x="2159418" y="3042671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34"/>
          <p:cNvSpPr/>
          <p:nvPr/>
        </p:nvSpPr>
        <p:spPr>
          <a:xfrm>
            <a:off x="2159418" y="3149570"/>
            <a:ext cx="1837077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34"/>
          <p:cNvSpPr/>
          <p:nvPr/>
        </p:nvSpPr>
        <p:spPr>
          <a:xfrm>
            <a:off x="3731409" y="4158156"/>
            <a:ext cx="324208" cy="86444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34"/>
          <p:cNvSpPr/>
          <p:nvPr/>
        </p:nvSpPr>
        <p:spPr>
          <a:xfrm>
            <a:off x="2145899" y="4251689"/>
            <a:ext cx="1909717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34"/>
          <p:cNvSpPr/>
          <p:nvPr/>
        </p:nvSpPr>
        <p:spPr>
          <a:xfrm>
            <a:off x="2152141" y="4356952"/>
            <a:ext cx="342511" cy="100293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34"/>
          <p:cNvSpPr/>
          <p:nvPr/>
        </p:nvSpPr>
        <p:spPr>
          <a:xfrm>
            <a:off x="4530558" y="1041269"/>
            <a:ext cx="831498" cy="8857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34"/>
          <p:cNvSpPr/>
          <p:nvPr/>
        </p:nvSpPr>
        <p:spPr>
          <a:xfrm>
            <a:off x="4822646" y="3223446"/>
            <a:ext cx="1474840" cy="102020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34"/>
          <p:cNvSpPr/>
          <p:nvPr/>
        </p:nvSpPr>
        <p:spPr>
          <a:xfrm>
            <a:off x="4349380" y="3320650"/>
            <a:ext cx="1185296" cy="102019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34"/>
          <p:cNvSpPr/>
          <p:nvPr/>
        </p:nvSpPr>
        <p:spPr>
          <a:xfrm>
            <a:off x="3055719" y="2843018"/>
            <a:ext cx="940776" cy="91466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4"/>
          <p:cNvSpPr/>
          <p:nvPr/>
        </p:nvSpPr>
        <p:spPr>
          <a:xfrm>
            <a:off x="2477701" y="3948595"/>
            <a:ext cx="1180678" cy="100293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34"/>
          <p:cNvSpPr/>
          <p:nvPr/>
        </p:nvSpPr>
        <p:spPr>
          <a:xfrm>
            <a:off x="4716751" y="2276133"/>
            <a:ext cx="1630367" cy="104597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34"/>
          <p:cNvSpPr/>
          <p:nvPr/>
        </p:nvSpPr>
        <p:spPr>
          <a:xfrm>
            <a:off x="4363474" y="2391581"/>
            <a:ext cx="723326" cy="104598"/>
          </a:xfrm>
          <a:prstGeom prst="roundRect">
            <a:avLst>
              <a:gd name="adj" fmla="val 12026"/>
            </a:avLst>
          </a:prstGeom>
          <a:solidFill>
            <a:srgbClr val="00B05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8" name="Google Shape;308;p34"/>
          <p:cNvCxnSpPr/>
          <p:nvPr/>
        </p:nvCxnSpPr>
        <p:spPr>
          <a:xfrm>
            <a:off x="4319196" y="4400570"/>
            <a:ext cx="2148797" cy="6529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9" name="Google Shape;309;p34"/>
          <p:cNvSpPr/>
          <p:nvPr/>
        </p:nvSpPr>
        <p:spPr>
          <a:xfrm>
            <a:off x="5086800" y="821561"/>
            <a:ext cx="1210686" cy="104597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34"/>
          <p:cNvSpPr/>
          <p:nvPr/>
        </p:nvSpPr>
        <p:spPr>
          <a:xfrm>
            <a:off x="4353540" y="945698"/>
            <a:ext cx="218464" cy="83002"/>
          </a:xfrm>
          <a:prstGeom prst="roundRect">
            <a:avLst>
              <a:gd name="adj" fmla="val 12026"/>
            </a:avLst>
          </a:prstGeom>
          <a:solidFill>
            <a:srgbClr val="00B0F0">
              <a:alpha val="40000"/>
            </a:srgbClr>
          </a:solidFill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4"/>
          <p:cNvSpPr/>
          <p:nvPr/>
        </p:nvSpPr>
        <p:spPr>
          <a:xfrm>
            <a:off x="4170379" y="3616771"/>
            <a:ext cx="2320370" cy="461067"/>
          </a:xfrm>
          <a:prstGeom prst="roundRect">
            <a:avLst>
              <a:gd name="adj" fmla="val 5520"/>
            </a:avLst>
          </a:prstGeom>
          <a:solidFill>
            <a:srgbClr val="9CC2E5"/>
          </a:solidFill>
          <a:ln w="571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Palatino Linotype"/>
              <a:buNone/>
            </a:pPr>
            <a:r>
              <a:rPr lang="en" sz="2500" b="0" i="0" u="none" strike="noStrike" cap="none">
                <a:solidFill>
                  <a:srgbClr val="000000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Is he right?</a:t>
            </a:r>
            <a:endParaRPr sz="2000" b="0" i="0" u="none" strike="noStrike" cap="non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</Words>
  <Application>Microsoft Macintosh PowerPoint</Application>
  <PresentationFormat>On-screen Show (16:9)</PresentationFormat>
  <Paragraphs>94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Palatino Linotype</vt:lpstr>
      <vt:lpstr>Helvetica Neue</vt:lpstr>
      <vt:lpstr>Arial</vt:lpstr>
      <vt:lpstr>Calibri</vt:lpstr>
      <vt:lpstr>Georgia</vt:lpstr>
      <vt:lpstr>Times New Roman</vt:lpstr>
      <vt:lpstr>Simple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Benjamin M Wilcox</cp:lastModifiedBy>
  <cp:revision>2</cp:revision>
  <dcterms:modified xsi:type="dcterms:W3CDTF">2025-12-27T16:03:08Z</dcterms:modified>
</cp:coreProperties>
</file>